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7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2"/>
  </p:notesMasterIdLst>
  <p:handoutMasterIdLst>
    <p:handoutMasterId r:id="rId33"/>
  </p:handoutMasterIdLst>
  <p:sldIdLst>
    <p:sldId id="256" r:id="rId5"/>
    <p:sldId id="332" r:id="rId6"/>
    <p:sldId id="393" r:id="rId7"/>
    <p:sldId id="400" r:id="rId8"/>
    <p:sldId id="401" r:id="rId9"/>
    <p:sldId id="376" r:id="rId10"/>
    <p:sldId id="377" r:id="rId11"/>
    <p:sldId id="378" r:id="rId12"/>
    <p:sldId id="381" r:id="rId13"/>
    <p:sldId id="383" r:id="rId14"/>
    <p:sldId id="384" r:id="rId15"/>
    <p:sldId id="385" r:id="rId16"/>
    <p:sldId id="386" r:id="rId17"/>
    <p:sldId id="394" r:id="rId18"/>
    <p:sldId id="387" r:id="rId19"/>
    <p:sldId id="388" r:id="rId20"/>
    <p:sldId id="389" r:id="rId21"/>
    <p:sldId id="395" r:id="rId22"/>
    <p:sldId id="390" r:id="rId23"/>
    <p:sldId id="392" r:id="rId24"/>
    <p:sldId id="402" r:id="rId25"/>
    <p:sldId id="396" r:id="rId26"/>
    <p:sldId id="397" r:id="rId27"/>
    <p:sldId id="398" r:id="rId28"/>
    <p:sldId id="399" r:id="rId29"/>
    <p:sldId id="403" r:id="rId30"/>
    <p:sldId id="330" r:id="rId31"/>
  </p:sldIdLst>
  <p:sldSz cx="12192000" cy="6858000"/>
  <p:notesSz cx="6858000" cy="9144000"/>
  <p:custDataLst>
    <p:tags r:id="rId3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37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6" autoAdjust="0"/>
  </p:normalViewPr>
  <p:slideViewPr>
    <p:cSldViewPr snapToGrid="0">
      <p:cViewPr varScale="1">
        <p:scale>
          <a:sx n="83" d="100"/>
          <a:sy n="83" d="100"/>
        </p:scale>
        <p:origin x="614" y="62"/>
      </p:cViewPr>
      <p:guideLst>
        <p:guide orient="horz" pos="2160"/>
        <p:guide pos="3840"/>
      </p:guideLst>
    </p:cSldViewPr>
  </p:slideViewPr>
  <p:notesTextViewPr>
    <p:cViewPr>
      <p:scale>
        <a:sx n="1" d="1"/>
        <a:sy n="1" d="1"/>
      </p:scale>
      <p:origin x="0" y="0"/>
    </p:cViewPr>
  </p:notesTextViewPr>
  <p:notesViewPr>
    <p:cSldViewPr snapToGrid="0">
      <p:cViewPr varScale="1">
        <p:scale>
          <a:sx n="63" d="100"/>
          <a:sy n="63" d="100"/>
        </p:scale>
        <p:origin x="3134" y="5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ags" Target="tags/tag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99EBCFA-0CE2-4A89-8946-0F5E3E710EF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502777A9-7004-4E6A-A966-7A45A8D16AA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1B2B96-935C-4E33-8AB6-12B49957FB30}" type="datetimeFigureOut">
              <a:rPr lang="en-US"/>
              <a:t>1/6/2022</a:t>
            </a:fld>
            <a:endParaRPr/>
          </a:p>
        </p:txBody>
      </p:sp>
      <p:sp>
        <p:nvSpPr>
          <p:cNvPr id="4" name="Footer Placeholder 3">
            <a:extLst>
              <a:ext uri="{FF2B5EF4-FFF2-40B4-BE49-F238E27FC236}">
                <a16:creationId xmlns:a16="http://schemas.microsoft.com/office/drawing/2014/main" id="{B4243AFB-A93F-41E6-B3FD-EE51F24745B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a:extLst>
              <a:ext uri="{FF2B5EF4-FFF2-40B4-BE49-F238E27FC236}">
                <a16:creationId xmlns:a16="http://schemas.microsoft.com/office/drawing/2014/main" id="{5244E995-49EF-4046-B58E-C57E1A05DC7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D03C2E-0CD0-4868-B096-48302A79D453}" type="slidenum">
              <a:rPr/>
              <a:t>‹#›</a:t>
            </a:fld>
            <a:endParaRPr/>
          </a:p>
        </p:txBody>
      </p:sp>
    </p:spTree>
    <p:extLst>
      <p:ext uri="{BB962C8B-B14F-4D97-AF65-F5344CB8AC3E}">
        <p14:creationId xmlns:p14="http://schemas.microsoft.com/office/powerpoint/2010/main" val="3132870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2C2542-699D-4A89-AAB1-134E0E425CBA}" type="datetimeFigureOut">
              <a:rPr lang="en-US"/>
              <a:t>1/6/2022</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487158-5AD9-4F9D-82F5-B27354584B0B}" type="slidenum">
              <a:rPr/>
              <a:t>‹#›</a:t>
            </a:fld>
            <a:endParaRPr/>
          </a:p>
        </p:txBody>
      </p:sp>
    </p:spTree>
    <p:extLst>
      <p:ext uri="{BB962C8B-B14F-4D97-AF65-F5344CB8AC3E}">
        <p14:creationId xmlns:p14="http://schemas.microsoft.com/office/powerpoint/2010/main" val="2406359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1.xml"/><Relationship Id="rId7"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5" Type="http://schemas.openxmlformats.org/officeDocument/2006/relationships/tags" Target="../tags/tag13.xml"/><Relationship Id="rId10" Type="http://schemas.openxmlformats.org/officeDocument/2006/relationships/image" Target="../media/image3.svg"/><Relationship Id="rId4" Type="http://schemas.openxmlformats.org/officeDocument/2006/relationships/tags" Target="../tags/tag12.xml"/><Relationship Id="rId9"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50.xml"/><Relationship Id="rId7" Type="http://schemas.openxmlformats.org/officeDocument/2006/relationships/image" Target="../media/image4.pn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slideMaster" Target="../slideMasters/slideMaster1.xml"/><Relationship Id="rId5" Type="http://schemas.openxmlformats.org/officeDocument/2006/relationships/tags" Target="../tags/tag52.xml"/><Relationship Id="rId4" Type="http://schemas.openxmlformats.org/officeDocument/2006/relationships/tags" Target="../tags/tag5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55.xml"/><Relationship Id="rId7" Type="http://schemas.openxmlformats.org/officeDocument/2006/relationships/image" Target="../media/image5.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Master" Target="../slideMasters/slideMaster1.xml"/><Relationship Id="rId5" Type="http://schemas.openxmlformats.org/officeDocument/2006/relationships/tags" Target="../tags/tag57.xml"/><Relationship Id="rId4" Type="http://schemas.openxmlformats.org/officeDocument/2006/relationships/tags" Target="../tags/tag56.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61.xml"/><Relationship Id="rId4" Type="http://schemas.openxmlformats.org/officeDocument/2006/relationships/image" Target="../media/image3.svg"/></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64.xml"/><Relationship Id="rId7" Type="http://schemas.openxmlformats.org/officeDocument/2006/relationships/slideMaster" Target="../slideMasters/slideMaster1.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70.xml"/><Relationship Id="rId7" Type="http://schemas.openxmlformats.org/officeDocument/2006/relationships/image" Target="../media/image1.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slideMaster" Target="../slideMasters/slideMaster1.xml"/><Relationship Id="rId5" Type="http://schemas.openxmlformats.org/officeDocument/2006/relationships/tags" Target="../tags/tag72.xml"/><Relationship Id="rId4" Type="http://schemas.openxmlformats.org/officeDocument/2006/relationships/tags" Target="../tags/tag71.xml"/><Relationship Id="rId9" Type="http://schemas.openxmlformats.org/officeDocument/2006/relationships/image" Target="../media/image3.svg"/></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 Id="rId5" Type="http://schemas.openxmlformats.org/officeDocument/2006/relationships/image" Target="../media/image5.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tags" Target="../tags/tag15.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tags" Target="../tags/tag17.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slideMaster" Target="../slideMasters/slideMaster1.xml"/><Relationship Id="rId4" Type="http://schemas.openxmlformats.org/officeDocument/2006/relationships/tags" Target="../tags/tag22.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slideMaster" Target="../slideMasters/slideMaster1.xml"/><Relationship Id="rId5" Type="http://schemas.openxmlformats.org/officeDocument/2006/relationships/tags" Target="../tags/tag33.xml"/><Relationship Id="rId4" Type="http://schemas.openxmlformats.org/officeDocument/2006/relationships/tags" Target="../tags/tag32.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slideMaster" Target="../slideMasters/slideMaster1.xml"/><Relationship Id="rId5" Type="http://schemas.openxmlformats.org/officeDocument/2006/relationships/tags" Target="../tags/tag38.xml"/><Relationship Id="rId4" Type="http://schemas.openxmlformats.org/officeDocument/2006/relationships/tags" Target="../tags/tag37.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46.xml"/><Relationship Id="rId3" Type="http://schemas.openxmlformats.org/officeDocument/2006/relationships/tags" Target="../tags/tag41.xml"/><Relationship Id="rId7" Type="http://schemas.openxmlformats.org/officeDocument/2006/relationships/tags" Target="../tags/tag45.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9"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Synopsys 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4E8F61E-8F8D-404F-9D1D-7C47EA2E81A2}"/>
              </a:ext>
            </a:extLst>
          </p:cNvPr>
          <p:cNvPicPr>
            <a:picLocks noChangeAspect="1"/>
          </p:cNvPicPr>
          <p:nvPr>
            <p:custDataLst>
              <p:tags r:id="rId1"/>
            </p:custDataLst>
          </p:nvPr>
        </p:nvPicPr>
        <p:blipFill>
          <a:blip r:embed="rId8"/>
          <a:stretch>
            <a:fillRect/>
          </a:stretch>
        </p:blipFill>
        <p:spPr>
          <a:xfrm>
            <a:off x="0" y="3909847"/>
            <a:ext cx="12192000" cy="2948153"/>
          </a:xfrm>
          <a:prstGeom prst="rect">
            <a:avLst/>
          </a:prstGeom>
        </p:spPr>
      </p:pic>
      <p:sp>
        <p:nvSpPr>
          <p:cNvPr id="8" name="Text Placeholder 15"/>
          <p:cNvSpPr>
            <a:spLocks noGrp="1"/>
          </p:cNvSpPr>
          <p:nvPr>
            <p:ph type="body" sz="quarter" idx="10" hasCustomPrompt="1"/>
            <p:custDataLst>
              <p:tags r:id="rId2"/>
            </p:custDataLst>
          </p:nvPr>
        </p:nvSpPr>
        <p:spPr>
          <a:xfrm>
            <a:off x="456698" y="3970142"/>
            <a:ext cx="5524972" cy="731520"/>
          </a:xfrm>
        </p:spPr>
        <p:txBody>
          <a:bodyPr anchor="b">
            <a:normAutofit/>
          </a:bodyPr>
          <a:lstStyle>
            <a:lvl1pPr marL="0" indent="0" algn="l">
              <a:buNone/>
              <a:defRPr sz="2400" baseline="0">
                <a:solidFill>
                  <a:schemeClr val="tx1"/>
                </a:solidFill>
                <a:effectLs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t>Click to Add Name and Title</a:t>
            </a:r>
          </a:p>
        </p:txBody>
      </p:sp>
      <p:sp>
        <p:nvSpPr>
          <p:cNvPr id="9" name="Text Placeholder 18"/>
          <p:cNvSpPr>
            <a:spLocks noGrp="1"/>
          </p:cNvSpPr>
          <p:nvPr>
            <p:ph type="body" sz="quarter" idx="11" hasCustomPrompt="1"/>
            <p:custDataLst>
              <p:tags r:id="rId3"/>
            </p:custDataLst>
          </p:nvPr>
        </p:nvSpPr>
        <p:spPr>
          <a:xfrm>
            <a:off x="456555" y="4701662"/>
            <a:ext cx="5525117" cy="396815"/>
          </a:xfrm>
        </p:spPr>
        <p:txBody>
          <a:bodyPr anchor="b">
            <a:normAutofit/>
          </a:bodyPr>
          <a:lstStyle>
            <a:lvl1pPr algn="l">
              <a:buNone/>
              <a:defRPr sz="2000">
                <a:solidFill>
                  <a:schemeClr val="tx1"/>
                </a:solidFill>
                <a:effectLst/>
              </a:defRPr>
            </a:lvl1pPr>
          </a:lstStyle>
          <a:p>
            <a:pPr lvl="0"/>
            <a:r>
              <a:t>Click to Add Date</a:t>
            </a:r>
          </a:p>
        </p:txBody>
      </p:sp>
      <p:sp>
        <p:nvSpPr>
          <p:cNvPr id="21" name="Subtitle 2"/>
          <p:cNvSpPr>
            <a:spLocks noGrp="1"/>
          </p:cNvSpPr>
          <p:nvPr>
            <p:ph type="subTitle" idx="1" hasCustomPrompt="1"/>
            <p:custDataLst>
              <p:tags r:id="rId4"/>
            </p:custDataLst>
          </p:nvPr>
        </p:nvSpPr>
        <p:spPr>
          <a:xfrm>
            <a:off x="456556" y="2982484"/>
            <a:ext cx="11278565" cy="990600"/>
          </a:xfrm>
        </p:spPr>
        <p:txBody>
          <a:bodyPr/>
          <a:lstStyle>
            <a:lvl1pPr marL="0" indent="0" algn="l">
              <a:buNone/>
              <a:defRPr sz="2800" b="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t>Click to Add a Subtitle</a:t>
            </a:r>
          </a:p>
        </p:txBody>
      </p:sp>
      <p:sp>
        <p:nvSpPr>
          <p:cNvPr id="22" name="Title 1"/>
          <p:cNvSpPr>
            <a:spLocks noGrp="1"/>
          </p:cNvSpPr>
          <p:nvPr>
            <p:ph type="ctrTitle" hasCustomPrompt="1"/>
            <p:custDataLst>
              <p:tags r:id="rId5"/>
            </p:custDataLst>
          </p:nvPr>
        </p:nvSpPr>
        <p:spPr>
          <a:xfrm>
            <a:off x="456555" y="1147394"/>
            <a:ext cx="11278567" cy="1828800"/>
          </a:xfrm>
        </p:spPr>
        <p:txBody>
          <a:bodyPr anchor="b">
            <a:noAutofit/>
          </a:bodyPr>
          <a:lstStyle>
            <a:lvl1pPr algn="l">
              <a:defRPr sz="3600">
                <a:solidFill>
                  <a:schemeClr val="accent1"/>
                </a:solidFill>
                <a:effectLst/>
              </a:defRPr>
            </a:lvl1pPr>
          </a:lstStyle>
          <a:p>
            <a:r>
              <a:t>Click to Add a Title</a:t>
            </a:r>
          </a:p>
        </p:txBody>
      </p:sp>
      <p:pic>
        <p:nvPicPr>
          <p:cNvPr id="10" name="Graphic 9">
            <a:extLst>
              <a:ext uri="{FF2B5EF4-FFF2-40B4-BE49-F238E27FC236}">
                <a16:creationId xmlns:a16="http://schemas.microsoft.com/office/drawing/2014/main" id="{9889C713-0D9F-4617-8B3E-E5631E10483A}"/>
              </a:ext>
            </a:extLst>
          </p:cNvPr>
          <p:cNvPicPr>
            <a:picLocks noChangeAspect="1"/>
          </p:cNvPicPr>
          <p:nvPr>
            <p:custDataLst>
              <p:tags r:id="rId6"/>
            </p:custDataLst>
          </p:nvPr>
        </p:nvPicPr>
        <p:blipFill>
          <a:blip r:embed="rId9">
            <a:extLst>
              <a:ext uri="{96DAC541-7B7A-43D3-8B79-37D633B846F1}">
                <asvg:svgBlip xmlns:asvg="http://schemas.microsoft.com/office/drawing/2016/SVG/main" r:embed="rId10"/>
              </a:ext>
            </a:extLst>
          </a:blip>
          <a:stretch>
            <a:fillRect/>
          </a:stretch>
        </p:blipFill>
        <p:spPr>
          <a:xfrm>
            <a:off x="9905927" y="453166"/>
            <a:ext cx="1829195" cy="584326"/>
          </a:xfrm>
          <a:prstGeom prst="rect">
            <a:avLst/>
          </a:prstGeom>
        </p:spPr>
      </p:pic>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ConStatement"/>
          <p:cNvSpPr txBox="1"/>
          <p:nvPr userDrawn="1">
            <p:custDataLst>
              <p:tags r:id="rId1"/>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4" orient="horz" pos="372">
          <p15:clr>
            <a:srgbClr val="5ACBF0"/>
          </p15:clr>
        </p15:guide>
        <p15:guide id="5" orient="horz" pos="3888">
          <p15:clr>
            <a:srgbClr val="5ACBF0"/>
          </p15:clr>
        </p15:guide>
        <p15:guide id="6" pos="288">
          <p15:clr>
            <a:srgbClr val="5ACBF0"/>
          </p15:clr>
        </p15:guide>
        <p15:guide id="7" pos="7392">
          <p15:clr>
            <a:srgbClr val="5ACBF0"/>
          </p15:clr>
        </p15:guide>
        <p15:guide id="8" orient="horz" pos="115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B58714D-2663-4B45-8812-F81E64B5B065}"/>
              </a:ext>
            </a:extLst>
          </p:cNvPr>
          <p:cNvSpPr/>
          <p:nvPr>
            <p:custDataLst>
              <p:tags r:id="rId1"/>
            </p:custDataLst>
          </p:nvPr>
        </p:nvSpPr>
        <p:spPr>
          <a:xfrm>
            <a:off x="0" y="921262"/>
            <a:ext cx="12192000" cy="1368459"/>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hasCustomPrompt="1"/>
            <p:custDataLst>
              <p:tags r:id="rId2"/>
            </p:custDataLst>
          </p:nvPr>
        </p:nvSpPr>
        <p:spPr>
          <a:xfrm>
            <a:off x="456876" y="921262"/>
            <a:ext cx="10319341" cy="1368459"/>
          </a:xfrm>
        </p:spPr>
        <p:txBody>
          <a:bodyPr anchor="ctr">
            <a:normAutofit/>
          </a:bodyPr>
          <a:lstStyle>
            <a:lvl1pPr>
              <a:defRPr sz="3600">
                <a:solidFill>
                  <a:schemeClr val="accent1"/>
                </a:solidFill>
              </a:defRPr>
            </a:lvl1pPr>
          </a:lstStyle>
          <a:p>
            <a:r>
              <a:t>Click to add Agenda</a:t>
            </a:r>
          </a:p>
        </p:txBody>
      </p:sp>
      <p:sp>
        <p:nvSpPr>
          <p:cNvPr id="7" name="Text Placeholder 6"/>
          <p:cNvSpPr>
            <a:spLocks noGrp="1"/>
          </p:cNvSpPr>
          <p:nvPr>
            <p:ph type="body" sz="quarter" idx="10" hasCustomPrompt="1"/>
            <p:custDataLst>
              <p:tags r:id="rId3"/>
            </p:custDataLst>
          </p:nvPr>
        </p:nvSpPr>
        <p:spPr>
          <a:xfrm>
            <a:off x="456876" y="2409824"/>
            <a:ext cx="11278244" cy="3990976"/>
          </a:xfrm>
        </p:spPr>
        <p:txBody>
          <a:bodyPr>
            <a:normAutofit/>
          </a:bodyPr>
          <a:lstStyle>
            <a:lvl1pPr marL="228600" indent="-228600">
              <a:spcBef>
                <a:spcPts val="600"/>
              </a:spcBef>
              <a:spcAft>
                <a:spcPts val="0"/>
              </a:spcAft>
              <a:buClr>
                <a:schemeClr val="tx1"/>
              </a:buClr>
              <a:buFont typeface="Arial" panose="020B0604020202020204" pitchFamily="34" charset="0"/>
              <a:buChar char="•"/>
              <a:defRPr sz="2800" baseline="0">
                <a:solidFill>
                  <a:schemeClr val="tx1"/>
                </a:solidFill>
              </a:defRPr>
            </a:lvl1pPr>
            <a:lvl2pPr marL="512064" indent="-219456">
              <a:buClr>
                <a:schemeClr val="tx1"/>
              </a:buClr>
              <a:buFont typeface="Arial" panose="020B0604020202020204" pitchFamily="34" charset="0"/>
              <a:buChar char="•"/>
              <a:defRPr sz="2400">
                <a:solidFill>
                  <a:schemeClr val="tx1"/>
                </a:solidFill>
              </a:defRPr>
            </a:lvl2pPr>
            <a:lvl3pPr marL="804672" indent="-228600">
              <a:buClr>
                <a:schemeClr val="tx1"/>
              </a:buClr>
              <a:buFont typeface="Arial" panose="020B0604020202020204" pitchFamily="34" charset="0"/>
              <a:buChar char="•"/>
              <a:defRPr sz="2000">
                <a:solidFill>
                  <a:schemeClr val="tx1"/>
                </a:solidFill>
              </a:defRPr>
            </a:lvl3pPr>
            <a:lvl4pPr marL="1088136" indent="-219456">
              <a:buClr>
                <a:schemeClr val="tx1"/>
              </a:buClr>
              <a:buFont typeface="Arial" panose="020B0604020202020204" pitchFamily="34" charset="0"/>
              <a:buChar char="•"/>
              <a:defRPr sz="1800">
                <a:solidFill>
                  <a:schemeClr val="tx1"/>
                </a:solidFill>
              </a:defRPr>
            </a:lvl4pPr>
            <a:lvl5pPr marL="1088136" indent="-219456">
              <a:buClr>
                <a:schemeClr val="tx1"/>
              </a:buClr>
              <a:buFont typeface="Arial" panose="020B0604020202020204" pitchFamily="34" charset="0"/>
              <a:buChar char="•"/>
              <a:defRPr sz="1800">
                <a:solidFill>
                  <a:schemeClr val="tx1"/>
                </a:solidFill>
              </a:defRPr>
            </a:lvl5pPr>
            <a:lvl6pPr marL="1088136" indent="-219456">
              <a:buClr>
                <a:schemeClr val="tx1"/>
              </a:buClr>
              <a:buFont typeface="Arial" panose="020B0604020202020204" pitchFamily="34" charset="0"/>
              <a:buChar char="•"/>
              <a:defRPr sz="1800"/>
            </a:lvl6pPr>
            <a:lvl7pPr marL="1088136" indent="-219456">
              <a:buClr>
                <a:schemeClr val="tx1"/>
              </a:buClr>
              <a:buFont typeface="Arial" panose="020B0604020202020204" pitchFamily="34" charset="0"/>
              <a:buChar char="•"/>
              <a:defRPr sz="1800"/>
            </a:lvl7pPr>
            <a:lvl8pPr marL="1088136" indent="-219456">
              <a:buClr>
                <a:schemeClr val="tx1"/>
              </a:buClr>
              <a:buFont typeface="Arial" panose="020B0604020202020204" pitchFamily="34" charset="0"/>
              <a:buChar char="•"/>
              <a:defRPr sz="1800"/>
            </a:lvl8pPr>
            <a:lvl9pPr marL="1088136" indent="-219456">
              <a:buClr>
                <a:schemeClr val="tx1"/>
              </a:buClr>
              <a:buFont typeface="Arial" panose="020B0604020202020204" pitchFamily="34" charset="0"/>
              <a:buChar char="•"/>
              <a:defRPr sz="1800"/>
            </a:lvl9pPr>
          </a:lstStyle>
          <a:p>
            <a:pPr lvl="0"/>
            <a:r>
              <a:t>Agenda item</a:t>
            </a:r>
          </a:p>
          <a:p>
            <a:pPr lvl="1"/>
            <a:r>
              <a:t>Second level</a:t>
            </a:r>
          </a:p>
          <a:p>
            <a:pPr lvl="2"/>
            <a:r>
              <a:t>Third level</a:t>
            </a:r>
          </a:p>
          <a:p>
            <a:pPr lvl="3"/>
            <a:r>
              <a:t>Fourth level</a:t>
            </a:r>
          </a:p>
          <a:p>
            <a:pPr lvl="4"/>
            <a:r>
              <a:t>Fifth level</a:t>
            </a:r>
          </a:p>
          <a:p>
            <a:pPr lvl="5"/>
            <a:r>
              <a:t>Six</a:t>
            </a:r>
          </a:p>
          <a:p>
            <a:pPr lvl="6"/>
            <a:r>
              <a:t>Seven</a:t>
            </a:r>
          </a:p>
          <a:p>
            <a:pPr lvl="7"/>
            <a:r>
              <a:t>Eight</a:t>
            </a:r>
          </a:p>
          <a:p>
            <a:pPr lvl="8"/>
            <a:r>
              <a:t>nine</a:t>
            </a:r>
          </a:p>
        </p:txBody>
      </p:sp>
      <p:pic>
        <p:nvPicPr>
          <p:cNvPr id="8" name="Picture 7">
            <a:extLst>
              <a:ext uri="{FF2B5EF4-FFF2-40B4-BE49-F238E27FC236}">
                <a16:creationId xmlns:a16="http://schemas.microsoft.com/office/drawing/2014/main" id="{A4B705BD-3A2D-4144-B3FF-F24403F80C12}"/>
              </a:ext>
            </a:extLst>
          </p:cNvPr>
          <p:cNvPicPr>
            <a:picLocks noChangeAspect="1"/>
          </p:cNvPicPr>
          <p:nvPr>
            <p:custDataLst>
              <p:tags r:id="rId4"/>
            </p:custDataLst>
          </p:nvPr>
        </p:nvPicPr>
        <p:blipFill>
          <a:blip r:embed="rId7"/>
          <a:stretch>
            <a:fillRect/>
          </a:stretch>
        </p:blipFill>
        <p:spPr>
          <a:xfrm>
            <a:off x="10829622" y="921262"/>
            <a:ext cx="1362376" cy="1368459"/>
          </a:xfrm>
          <a:prstGeom prst="rect">
            <a:avLst/>
          </a:prstGeom>
        </p:spPr>
      </p:pic>
      <p:sp>
        <p:nvSpPr>
          <p:cNvPr id="6" name="ConStatement"/>
          <p:cNvSpPr txBox="1"/>
          <p:nvPr userDrawn="1">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orient="horz" pos="1512">
          <p15:clr>
            <a:srgbClr val="5ACBF0"/>
          </p15:clr>
        </p15:guide>
        <p15:guide id="2" pos="288">
          <p15:clr>
            <a:srgbClr val="5ACBF0"/>
          </p15:clr>
        </p15:guide>
        <p15:guide id="3" pos="7392">
          <p15:clr>
            <a:srgbClr val="5ACBF0"/>
          </p15:clr>
        </p15:guide>
        <p15:guide id="4" orient="horz" pos="38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1D60E6F-7C19-4120-8794-819C5E8622E8}"/>
              </a:ext>
            </a:extLst>
          </p:cNvPr>
          <p:cNvSpPr/>
          <p:nvPr>
            <p:custDataLst>
              <p:tags r:id="rId1"/>
            </p:custDataLst>
          </p:nvPr>
        </p:nvSpPr>
        <p:spPr>
          <a:xfrm>
            <a:off x="0" y="921262"/>
            <a:ext cx="12192000" cy="3200400"/>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pic>
        <p:nvPicPr>
          <p:cNvPr id="9" name="Picture 8">
            <a:extLst>
              <a:ext uri="{FF2B5EF4-FFF2-40B4-BE49-F238E27FC236}">
                <a16:creationId xmlns:a16="http://schemas.microsoft.com/office/drawing/2014/main" id="{F3389F0F-5D68-4BA4-BF3C-ED1CEFFE4174}"/>
              </a:ext>
            </a:extLst>
          </p:cNvPr>
          <p:cNvPicPr>
            <a:picLocks noChangeAspect="1"/>
          </p:cNvPicPr>
          <p:nvPr>
            <p:custDataLst>
              <p:tags r:id="rId2"/>
            </p:custDataLst>
          </p:nvPr>
        </p:nvPicPr>
        <p:blipFill>
          <a:blip r:embed="rId7"/>
          <a:stretch>
            <a:fillRect/>
          </a:stretch>
        </p:blipFill>
        <p:spPr>
          <a:xfrm>
            <a:off x="10856088" y="921262"/>
            <a:ext cx="1339461" cy="3200400"/>
          </a:xfrm>
          <a:prstGeom prst="rect">
            <a:avLst/>
          </a:prstGeom>
        </p:spPr>
      </p:pic>
      <p:sp>
        <p:nvSpPr>
          <p:cNvPr id="2" name="Title 1"/>
          <p:cNvSpPr>
            <a:spLocks noGrp="1"/>
          </p:cNvSpPr>
          <p:nvPr>
            <p:ph type="title" hasCustomPrompt="1"/>
            <p:custDataLst>
              <p:tags r:id="rId3"/>
            </p:custDataLst>
          </p:nvPr>
        </p:nvSpPr>
        <p:spPr>
          <a:xfrm>
            <a:off x="456877" y="921262"/>
            <a:ext cx="10319339" cy="1001323"/>
          </a:xfrm>
        </p:spPr>
        <p:txBody>
          <a:bodyPr anchor="b">
            <a:normAutofit/>
          </a:bodyPr>
          <a:lstStyle>
            <a:lvl1pPr>
              <a:defRPr sz="3600">
                <a:solidFill>
                  <a:schemeClr val="accent1"/>
                </a:solidFill>
              </a:defRPr>
            </a:lvl1pPr>
          </a:lstStyle>
          <a:p>
            <a:r>
              <a:t>Click to add Section Header</a:t>
            </a:r>
          </a:p>
        </p:txBody>
      </p:sp>
      <p:sp>
        <p:nvSpPr>
          <p:cNvPr id="3" name="Text Placeholder 2"/>
          <p:cNvSpPr>
            <a:spLocks noGrp="1"/>
          </p:cNvSpPr>
          <p:nvPr>
            <p:ph type="body" idx="1" hasCustomPrompt="1"/>
            <p:custDataLst>
              <p:tags r:id="rId4"/>
            </p:custDataLst>
          </p:nvPr>
        </p:nvSpPr>
        <p:spPr>
          <a:xfrm>
            <a:off x="456877" y="1922584"/>
            <a:ext cx="10319339" cy="2084775"/>
          </a:xfrm>
        </p:spPr>
        <p:txBody>
          <a:bodyPr>
            <a:normAutofit/>
          </a:bodyPr>
          <a:lstStyle>
            <a:lvl1pPr marL="0" indent="0">
              <a:spcBef>
                <a:spcPts val="600"/>
              </a:spcBef>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dirty="0"/>
              <a:t>Click to Add a Subtitle</a:t>
            </a:r>
          </a:p>
        </p:txBody>
      </p:sp>
      <p:sp>
        <p:nvSpPr>
          <p:cNvPr id="6" name="ConStatement"/>
          <p:cNvSpPr txBox="1"/>
          <p:nvPr>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sz="80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26D063-21E0-49F4-B710-4D6E39322D0C}"/>
              </a:ext>
            </a:extLst>
          </p:cNvPr>
          <p:cNvPicPr>
            <a:picLocks noChangeAspect="1"/>
          </p:cNvPicPr>
          <p:nvPr>
            <p:custDataLst>
              <p:tags r:id="rId1"/>
            </p:custDataLst>
          </p:nvPr>
        </p:nvPicPr>
        <p:blipFill>
          <a:blip r:embed="rId5"/>
          <a:stretch>
            <a:fillRect/>
          </a:stretch>
        </p:blipFill>
        <p:spPr>
          <a:xfrm>
            <a:off x="0" y="3909847"/>
            <a:ext cx="12192000" cy="2948153"/>
          </a:xfrm>
          <a:prstGeom prst="rect">
            <a:avLst/>
          </a:prstGeom>
        </p:spPr>
      </p:pic>
      <p:sp>
        <p:nvSpPr>
          <p:cNvPr id="8" name="TextBox 7"/>
          <p:cNvSpPr txBox="1"/>
          <p:nvPr>
            <p:custDataLst>
              <p:tags r:id="rId2"/>
            </p:custDataLst>
          </p:nvPr>
        </p:nvSpPr>
        <p:spPr>
          <a:xfrm>
            <a:off x="3333602" y="2619969"/>
            <a:ext cx="5524797" cy="923330"/>
          </a:xfrm>
          <a:prstGeom prst="rect">
            <a:avLst/>
          </a:prstGeom>
          <a:noFill/>
        </p:spPr>
        <p:txBody>
          <a:bodyPr wrap="square" rtlCol="0">
            <a:spAutoFit/>
          </a:bodyPr>
          <a:lstStyle/>
          <a:p>
            <a:pPr algn="ctr"/>
            <a:r>
              <a:rPr sz="5400" b="1">
                <a:solidFill>
                  <a:schemeClr val="accent1"/>
                </a:solidFill>
              </a:rPr>
              <a:t>Thank You</a:t>
            </a:r>
          </a:p>
        </p:txBody>
      </p:sp>
      <p:pic>
        <p:nvPicPr>
          <p:cNvPr id="5" name="Picture 4">
            <a:extLst>
              <a:ext uri="{FF2B5EF4-FFF2-40B4-BE49-F238E27FC236}">
                <a16:creationId xmlns:a16="http://schemas.microsoft.com/office/drawing/2014/main" id="{77AAF269-FAF3-4093-8469-8EC0980C0624}"/>
              </a:ext>
            </a:extLst>
          </p:cNvPr>
          <p:cNvPicPr>
            <a:picLocks noChangeAspect="1"/>
          </p:cNvPicPr>
          <p:nvPr>
            <p:custDataLst>
              <p:tags r:id="rId3"/>
            </p:custDataLst>
          </p:nvPr>
        </p:nvPicPr>
        <p:blipFill>
          <a:blip r:embed="rId6" cstate="screen">
            <a:extLst>
              <a:ext uri="{28A0092B-C50C-407E-A947-70E740481C1C}">
                <a14:useLocalDpi xmlns:a14="http://schemas.microsoft.com/office/drawing/2010/main"/>
              </a:ext>
            </a:extLst>
          </a:blip>
          <a:stretch>
            <a:fillRect/>
          </a:stretch>
        </p:blipFill>
        <p:spPr>
          <a:xfrm>
            <a:off x="10045587" y="453166"/>
            <a:ext cx="1689536" cy="540651"/>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End logo">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C622576-BD66-44E6-9B27-C224C1C8FB56}"/>
              </a:ext>
            </a:extLst>
          </p:cNvPr>
          <p:cNvPicPr>
            <a:picLocks noChangeAspect="1"/>
          </p:cNvPicPr>
          <p:nvPr>
            <p:custDataLst>
              <p:tags r:id="rId1"/>
            </p:custDataLst>
          </p:nvPr>
        </p:nvPicPr>
        <p:blipFill>
          <a:blip r:embed="rId3">
            <a:extLst>
              <a:ext uri="{96DAC541-7B7A-43D3-8B79-37D633B846F1}">
                <asvg:svgBlip xmlns:asvg="http://schemas.microsoft.com/office/drawing/2016/SVG/main" r:embed="rId4"/>
              </a:ext>
            </a:extLst>
          </a:blip>
          <a:stretch>
            <a:fillRect/>
          </a:stretch>
        </p:blipFill>
        <p:spPr>
          <a:xfrm>
            <a:off x="4068674" y="2760785"/>
            <a:ext cx="4183610" cy="133643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custDataLst>
              <p:tags r:id="rId1"/>
            </p:custDataLst>
          </p:nvPr>
        </p:nvSpPr>
        <p:spPr>
          <a:xfrm>
            <a:off x="10045964" y="457199"/>
            <a:ext cx="1689158" cy="5943601"/>
          </a:xfrm>
        </p:spPr>
        <p:txBody>
          <a:bodyPr vert="eaVert" anchor="ctr"/>
          <a:lstStyle/>
          <a:p>
            <a:r>
              <a:rPr lang="en-US" altLang="zh-TW"/>
              <a:t>Click to edit Master title style</a:t>
            </a:r>
            <a:endParaRPr/>
          </a:p>
        </p:txBody>
      </p:sp>
      <p:sp>
        <p:nvSpPr>
          <p:cNvPr id="3" name="Vertical Text Placeholder 2"/>
          <p:cNvSpPr>
            <a:spLocks noGrp="1"/>
          </p:cNvSpPr>
          <p:nvPr>
            <p:ph type="body" orient="vert" idx="1"/>
            <p:custDataLst>
              <p:tags r:id="rId2"/>
            </p:custDataLst>
          </p:nvPr>
        </p:nvSpPr>
        <p:spPr>
          <a:xfrm>
            <a:off x="456879" y="457200"/>
            <a:ext cx="9360429" cy="5943600"/>
          </a:xfrm>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5" name="TextBox 4">
            <a:extLst>
              <a:ext uri="{FF2B5EF4-FFF2-40B4-BE49-F238E27FC236}">
                <a16:creationId xmlns:a16="http://schemas.microsoft.com/office/drawing/2014/main" id="{F355DDA2-48E4-496F-AB6D-0DA3825552CB}"/>
              </a:ext>
            </a:extLst>
          </p:cNvPr>
          <p:cNvSpPr txBox="1"/>
          <p:nvPr>
            <p:custDataLst>
              <p:tags r:id="rId3"/>
            </p:custDataLst>
          </p:nvPr>
        </p:nvSpPr>
        <p:spPr>
          <a:xfrm rot="5400000">
            <a:off x="-518439" y="5515895"/>
            <a:ext cx="1353017" cy="230832"/>
          </a:xfrm>
          <a:prstGeom prst="rect">
            <a:avLst/>
          </a:prstGeom>
          <a:noFill/>
        </p:spPr>
        <p:txBody>
          <a:bodyPr wrap="square" rtlCol="0">
            <a:spAutoFit/>
          </a:bodyPr>
          <a:lstStyle/>
          <a:p>
            <a:r>
              <a:rPr sz="900" dirty="0">
                <a:solidFill>
                  <a:schemeClr val="tx1">
                    <a:lumMod val="50000"/>
                    <a:lumOff val="50000"/>
                  </a:schemeClr>
                </a:solidFill>
              </a:rPr>
              <a:t>© 20</a:t>
            </a:r>
            <a:r>
              <a:rPr lang="en-US" sz="900" dirty="0">
                <a:solidFill>
                  <a:schemeClr val="tx1">
                    <a:lumMod val="50000"/>
                    <a:lumOff val="50000"/>
                  </a:schemeClr>
                </a:solidFill>
              </a:rPr>
              <a:t>20</a:t>
            </a:r>
            <a:r>
              <a:rPr sz="900" dirty="0">
                <a:solidFill>
                  <a:schemeClr val="tx1">
                    <a:lumMod val="50000"/>
                    <a:lumOff val="50000"/>
                  </a:schemeClr>
                </a:solidFill>
              </a:rPr>
              <a:t> Synopsys, Inc. </a:t>
            </a:r>
          </a:p>
        </p:txBody>
      </p:sp>
      <p:sp>
        <p:nvSpPr>
          <p:cNvPr id="6" name="TextBox 5">
            <a:extLst>
              <a:ext uri="{FF2B5EF4-FFF2-40B4-BE49-F238E27FC236}">
                <a16:creationId xmlns:a16="http://schemas.microsoft.com/office/drawing/2014/main" id="{4DC5F678-53A4-4C2D-8E4A-3796CA282842}"/>
              </a:ext>
            </a:extLst>
          </p:cNvPr>
          <p:cNvSpPr txBox="1"/>
          <p:nvPr>
            <p:custDataLst>
              <p:tags r:id="rId4"/>
            </p:custDataLst>
          </p:nvPr>
        </p:nvSpPr>
        <p:spPr>
          <a:xfrm rot="5400000">
            <a:off x="-268651" y="6289177"/>
            <a:ext cx="853440" cy="215444"/>
          </a:xfrm>
          <a:prstGeom prst="rect">
            <a:avLst/>
          </a:prstGeom>
          <a:noFill/>
        </p:spPr>
        <p:txBody>
          <a:bodyPr wrap="square" rtlCol="0">
            <a:spAutoFit/>
          </a:bodyPr>
          <a:lstStyle/>
          <a:p>
            <a:pPr algn="ctr"/>
            <a:fld id="{CAE2347F-76BC-4690-80B5-B24BA0EA7B0A}" type="slidenum">
              <a:rPr sz="900">
                <a:solidFill>
                  <a:schemeClr val="tx1">
                    <a:lumMod val="50000"/>
                    <a:lumOff val="50000"/>
                  </a:schemeClr>
                </a:solidFill>
              </a:rPr>
              <a:pPr algn="ctr"/>
              <a:t>‹#›</a:t>
            </a:fld>
            <a:endParaRPr sz="900">
              <a:solidFill>
                <a:schemeClr val="tx1">
                  <a:lumMod val="50000"/>
                  <a:lumOff val="50000"/>
                </a:schemeClr>
              </a:solidFill>
            </a:endParaRPr>
          </a:p>
        </p:txBody>
      </p:sp>
      <p:grpSp>
        <p:nvGrpSpPr>
          <p:cNvPr id="21" name="Group 20">
            <a:extLst>
              <a:ext uri="{FF2B5EF4-FFF2-40B4-BE49-F238E27FC236}">
                <a16:creationId xmlns:a16="http://schemas.microsoft.com/office/drawing/2014/main" id="{1966C0AE-D4E4-4290-83DB-872570AA3B7E}"/>
              </a:ext>
            </a:extLst>
          </p:cNvPr>
          <p:cNvGrpSpPr/>
          <p:nvPr>
            <p:custDataLst>
              <p:tags r:id="rId5"/>
            </p:custDataLst>
          </p:nvPr>
        </p:nvGrpSpPr>
        <p:grpSpPr>
          <a:xfrm rot="5400000">
            <a:off x="-461816" y="461816"/>
            <a:ext cx="1152231" cy="228599"/>
            <a:chOff x="-1588" y="6629402"/>
            <a:chExt cx="1152231" cy="228599"/>
          </a:xfrm>
        </p:grpSpPr>
        <p:sp>
          <p:nvSpPr>
            <p:cNvPr id="22" name="Freeform: Shape 21">
              <a:extLst>
                <a:ext uri="{FF2B5EF4-FFF2-40B4-BE49-F238E27FC236}">
                  <a16:creationId xmlns:a16="http://schemas.microsoft.com/office/drawing/2014/main" id="{0668FA34-176E-4C0A-8878-391D136FA130}"/>
                </a:ext>
              </a:extLst>
            </p:cNvPr>
            <p:cNvSpPr/>
            <p:nvPr/>
          </p:nvSpPr>
          <p:spPr>
            <a:xfrm>
              <a:off x="-1588" y="6629402"/>
              <a:ext cx="458788" cy="228599"/>
            </a:xfrm>
            <a:custGeom>
              <a:avLst/>
              <a:gdLst>
                <a:gd name="connsiteX0" fmla="*/ 0 w 458788"/>
                <a:gd name="connsiteY0" fmla="*/ 0 h 228599"/>
                <a:gd name="connsiteX1" fmla="*/ 458788 w 458788"/>
                <a:gd name="connsiteY1" fmla="*/ 0 h 228599"/>
                <a:gd name="connsiteX2" fmla="*/ 375500 w 458788"/>
                <a:gd name="connsiteY2" fmla="*/ 228599 h 228599"/>
                <a:gd name="connsiteX3" fmla="*/ 0 w 458788"/>
                <a:gd name="connsiteY3" fmla="*/ 228599 h 228599"/>
                <a:gd name="connsiteX4" fmla="*/ 0 w 458788"/>
                <a:gd name="connsiteY4" fmla="*/ 0 h 228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88" h="228599">
                  <a:moveTo>
                    <a:pt x="0" y="0"/>
                  </a:moveTo>
                  <a:lnTo>
                    <a:pt x="458788" y="0"/>
                  </a:lnTo>
                  <a:lnTo>
                    <a:pt x="375500" y="228599"/>
                  </a:lnTo>
                  <a:lnTo>
                    <a:pt x="0" y="22859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nvGrpSpPr>
            <p:cNvPr id="23" name="Group 22">
              <a:extLst>
                <a:ext uri="{FF2B5EF4-FFF2-40B4-BE49-F238E27FC236}">
                  <a16:creationId xmlns:a16="http://schemas.microsoft.com/office/drawing/2014/main" id="{C983A029-D5BE-4C5E-8B1B-E265A362764F}"/>
                </a:ext>
              </a:extLst>
            </p:cNvPr>
            <p:cNvGrpSpPr/>
            <p:nvPr/>
          </p:nvGrpSpPr>
          <p:grpSpPr>
            <a:xfrm>
              <a:off x="521037" y="6675438"/>
              <a:ext cx="629606" cy="136522"/>
              <a:chOff x="973138" y="5000626"/>
              <a:chExt cx="3506788" cy="760412"/>
            </a:xfrm>
            <a:solidFill>
              <a:schemeClr val="accent1"/>
            </a:solidFill>
          </p:grpSpPr>
          <p:sp>
            <p:nvSpPr>
              <p:cNvPr id="24" name="Freeform 6">
                <a:extLst>
                  <a:ext uri="{FF2B5EF4-FFF2-40B4-BE49-F238E27FC236}">
                    <a16:creationId xmlns:a16="http://schemas.microsoft.com/office/drawing/2014/main" id="{F9777C50-0973-4E32-87C2-CD7CDFF0DFA3}"/>
                  </a:ext>
                </a:extLst>
              </p:cNvPr>
              <p:cNvSpPr>
                <a:spLocks/>
              </p:cNvSpPr>
              <p:nvPr/>
            </p:nvSpPr>
            <p:spPr bwMode="auto">
              <a:xfrm>
                <a:off x="973138" y="5000626"/>
                <a:ext cx="357188" cy="612775"/>
              </a:xfrm>
              <a:custGeom>
                <a:avLst/>
                <a:gdLst>
                  <a:gd name="T0" fmla="*/ 276 w 451"/>
                  <a:gd name="T1" fmla="*/ 1 h 771"/>
                  <a:gd name="T2" fmla="*/ 354 w 451"/>
                  <a:gd name="T3" fmla="*/ 12 h 771"/>
                  <a:gd name="T4" fmla="*/ 407 w 451"/>
                  <a:gd name="T5" fmla="*/ 33 h 771"/>
                  <a:gd name="T6" fmla="*/ 437 w 451"/>
                  <a:gd name="T7" fmla="*/ 65 h 771"/>
                  <a:gd name="T8" fmla="*/ 447 w 451"/>
                  <a:gd name="T9" fmla="*/ 107 h 771"/>
                  <a:gd name="T10" fmla="*/ 307 w 451"/>
                  <a:gd name="T11" fmla="*/ 203 h 771"/>
                  <a:gd name="T12" fmla="*/ 307 w 451"/>
                  <a:gd name="T13" fmla="*/ 99 h 771"/>
                  <a:gd name="T14" fmla="*/ 297 w 451"/>
                  <a:gd name="T15" fmla="*/ 77 h 771"/>
                  <a:gd name="T16" fmla="*/ 272 w 451"/>
                  <a:gd name="T17" fmla="*/ 64 h 771"/>
                  <a:gd name="T18" fmla="*/ 228 w 451"/>
                  <a:gd name="T19" fmla="*/ 59 h 771"/>
                  <a:gd name="T20" fmla="*/ 182 w 451"/>
                  <a:gd name="T21" fmla="*/ 64 h 771"/>
                  <a:gd name="T22" fmla="*/ 158 w 451"/>
                  <a:gd name="T23" fmla="*/ 77 h 771"/>
                  <a:gd name="T24" fmla="*/ 149 w 451"/>
                  <a:gd name="T25" fmla="*/ 99 h 771"/>
                  <a:gd name="T26" fmla="*/ 148 w 451"/>
                  <a:gd name="T27" fmla="*/ 190 h 771"/>
                  <a:gd name="T28" fmla="*/ 154 w 451"/>
                  <a:gd name="T29" fmla="*/ 226 h 771"/>
                  <a:gd name="T30" fmla="*/ 178 w 451"/>
                  <a:gd name="T31" fmla="*/ 258 h 771"/>
                  <a:gd name="T32" fmla="*/ 421 w 451"/>
                  <a:gd name="T33" fmla="*/ 468 h 771"/>
                  <a:gd name="T34" fmla="*/ 447 w 451"/>
                  <a:gd name="T35" fmla="*/ 515 h 771"/>
                  <a:gd name="T36" fmla="*/ 451 w 451"/>
                  <a:gd name="T37" fmla="*/ 660 h 771"/>
                  <a:gd name="T38" fmla="*/ 439 w 451"/>
                  <a:gd name="T39" fmla="*/ 703 h 771"/>
                  <a:gd name="T40" fmla="*/ 404 w 451"/>
                  <a:gd name="T41" fmla="*/ 736 h 771"/>
                  <a:gd name="T42" fmla="*/ 348 w 451"/>
                  <a:gd name="T43" fmla="*/ 759 h 771"/>
                  <a:gd name="T44" fmla="*/ 272 w 451"/>
                  <a:gd name="T45" fmla="*/ 770 h 771"/>
                  <a:gd name="T46" fmla="*/ 180 w 451"/>
                  <a:gd name="T47" fmla="*/ 770 h 771"/>
                  <a:gd name="T48" fmla="*/ 101 w 451"/>
                  <a:gd name="T49" fmla="*/ 760 h 771"/>
                  <a:gd name="T50" fmla="*/ 44 w 451"/>
                  <a:gd name="T51" fmla="*/ 739 h 771"/>
                  <a:gd name="T52" fmla="*/ 11 w 451"/>
                  <a:gd name="T53" fmla="*/ 705 h 771"/>
                  <a:gd name="T54" fmla="*/ 0 w 451"/>
                  <a:gd name="T55" fmla="*/ 660 h 771"/>
                  <a:gd name="T56" fmla="*/ 140 w 451"/>
                  <a:gd name="T57" fmla="*/ 557 h 771"/>
                  <a:gd name="T58" fmla="*/ 141 w 451"/>
                  <a:gd name="T59" fmla="*/ 673 h 771"/>
                  <a:gd name="T60" fmla="*/ 161 w 451"/>
                  <a:gd name="T61" fmla="*/ 697 h 771"/>
                  <a:gd name="T62" fmla="*/ 200 w 451"/>
                  <a:gd name="T63" fmla="*/ 711 h 771"/>
                  <a:gd name="T64" fmla="*/ 254 w 451"/>
                  <a:gd name="T65" fmla="*/ 711 h 771"/>
                  <a:gd name="T66" fmla="*/ 291 w 451"/>
                  <a:gd name="T67" fmla="*/ 697 h 771"/>
                  <a:gd name="T68" fmla="*/ 310 w 451"/>
                  <a:gd name="T69" fmla="*/ 673 h 771"/>
                  <a:gd name="T70" fmla="*/ 311 w 451"/>
                  <a:gd name="T71" fmla="*/ 550 h 771"/>
                  <a:gd name="T72" fmla="*/ 303 w 451"/>
                  <a:gd name="T73" fmla="*/ 514 h 771"/>
                  <a:gd name="T74" fmla="*/ 272 w 451"/>
                  <a:gd name="T75" fmla="*/ 478 h 771"/>
                  <a:gd name="T76" fmla="*/ 47 w 451"/>
                  <a:gd name="T77" fmla="*/ 281 h 771"/>
                  <a:gd name="T78" fmla="*/ 19 w 451"/>
                  <a:gd name="T79" fmla="*/ 245 h 771"/>
                  <a:gd name="T80" fmla="*/ 8 w 451"/>
                  <a:gd name="T81" fmla="*/ 203 h 771"/>
                  <a:gd name="T82" fmla="*/ 11 w 451"/>
                  <a:gd name="T83" fmla="*/ 88 h 771"/>
                  <a:gd name="T84" fmla="*/ 34 w 451"/>
                  <a:gd name="T85" fmla="*/ 49 h 771"/>
                  <a:gd name="T86" fmla="*/ 78 w 451"/>
                  <a:gd name="T87" fmla="*/ 22 h 771"/>
                  <a:gd name="T88" fmla="*/ 144 w 451"/>
                  <a:gd name="T89" fmla="*/ 5 h 771"/>
                  <a:gd name="T90" fmla="*/ 228 w 451"/>
                  <a:gd name="T91" fmla="*/ 0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1">
                    <a:moveTo>
                      <a:pt x="228" y="0"/>
                    </a:moveTo>
                    <a:lnTo>
                      <a:pt x="276" y="1"/>
                    </a:lnTo>
                    <a:lnTo>
                      <a:pt x="318" y="5"/>
                    </a:lnTo>
                    <a:lnTo>
                      <a:pt x="354" y="12"/>
                    </a:lnTo>
                    <a:lnTo>
                      <a:pt x="382" y="21"/>
                    </a:lnTo>
                    <a:lnTo>
                      <a:pt x="407" y="33"/>
                    </a:lnTo>
                    <a:lnTo>
                      <a:pt x="424" y="48"/>
                    </a:lnTo>
                    <a:lnTo>
                      <a:pt x="437" y="65"/>
                    </a:lnTo>
                    <a:lnTo>
                      <a:pt x="444" y="84"/>
                    </a:lnTo>
                    <a:lnTo>
                      <a:pt x="447" y="107"/>
                    </a:lnTo>
                    <a:lnTo>
                      <a:pt x="447" y="203"/>
                    </a:lnTo>
                    <a:lnTo>
                      <a:pt x="307" y="203"/>
                    </a:lnTo>
                    <a:lnTo>
                      <a:pt x="307" y="111"/>
                    </a:lnTo>
                    <a:lnTo>
                      <a:pt x="307" y="99"/>
                    </a:lnTo>
                    <a:lnTo>
                      <a:pt x="303" y="87"/>
                    </a:lnTo>
                    <a:lnTo>
                      <a:pt x="297" y="77"/>
                    </a:lnTo>
                    <a:lnTo>
                      <a:pt x="287" y="69"/>
                    </a:lnTo>
                    <a:lnTo>
                      <a:pt x="272" y="64"/>
                    </a:lnTo>
                    <a:lnTo>
                      <a:pt x="252" y="60"/>
                    </a:lnTo>
                    <a:lnTo>
                      <a:pt x="228" y="59"/>
                    </a:lnTo>
                    <a:lnTo>
                      <a:pt x="203" y="60"/>
                    </a:lnTo>
                    <a:lnTo>
                      <a:pt x="182" y="64"/>
                    </a:lnTo>
                    <a:lnTo>
                      <a:pt x="169" y="69"/>
                    </a:lnTo>
                    <a:lnTo>
                      <a:pt x="158" y="77"/>
                    </a:lnTo>
                    <a:lnTo>
                      <a:pt x="152" y="87"/>
                    </a:lnTo>
                    <a:lnTo>
                      <a:pt x="149" y="99"/>
                    </a:lnTo>
                    <a:lnTo>
                      <a:pt x="148" y="111"/>
                    </a:lnTo>
                    <a:lnTo>
                      <a:pt x="148" y="190"/>
                    </a:lnTo>
                    <a:lnTo>
                      <a:pt x="149" y="209"/>
                    </a:lnTo>
                    <a:lnTo>
                      <a:pt x="154" y="226"/>
                    </a:lnTo>
                    <a:lnTo>
                      <a:pt x="165" y="243"/>
                    </a:lnTo>
                    <a:lnTo>
                      <a:pt x="178" y="258"/>
                    </a:lnTo>
                    <a:lnTo>
                      <a:pt x="400" y="448"/>
                    </a:lnTo>
                    <a:lnTo>
                      <a:pt x="421" y="468"/>
                    </a:lnTo>
                    <a:lnTo>
                      <a:pt x="437" y="491"/>
                    </a:lnTo>
                    <a:lnTo>
                      <a:pt x="447" y="515"/>
                    </a:lnTo>
                    <a:lnTo>
                      <a:pt x="451" y="541"/>
                    </a:lnTo>
                    <a:lnTo>
                      <a:pt x="451" y="660"/>
                    </a:lnTo>
                    <a:lnTo>
                      <a:pt x="448" y="683"/>
                    </a:lnTo>
                    <a:lnTo>
                      <a:pt x="439" y="703"/>
                    </a:lnTo>
                    <a:lnTo>
                      <a:pt x="424" y="721"/>
                    </a:lnTo>
                    <a:lnTo>
                      <a:pt x="404" y="736"/>
                    </a:lnTo>
                    <a:lnTo>
                      <a:pt x="378" y="748"/>
                    </a:lnTo>
                    <a:lnTo>
                      <a:pt x="348" y="759"/>
                    </a:lnTo>
                    <a:lnTo>
                      <a:pt x="311" y="766"/>
                    </a:lnTo>
                    <a:lnTo>
                      <a:pt x="272" y="770"/>
                    </a:lnTo>
                    <a:lnTo>
                      <a:pt x="228" y="771"/>
                    </a:lnTo>
                    <a:lnTo>
                      <a:pt x="180" y="770"/>
                    </a:lnTo>
                    <a:lnTo>
                      <a:pt x="137" y="767"/>
                    </a:lnTo>
                    <a:lnTo>
                      <a:pt x="101" y="760"/>
                    </a:lnTo>
                    <a:lnTo>
                      <a:pt x="70" y="751"/>
                    </a:lnTo>
                    <a:lnTo>
                      <a:pt x="44" y="739"/>
                    </a:lnTo>
                    <a:lnTo>
                      <a:pt x="24" y="723"/>
                    </a:lnTo>
                    <a:lnTo>
                      <a:pt x="11" y="705"/>
                    </a:lnTo>
                    <a:lnTo>
                      <a:pt x="3" y="684"/>
                    </a:lnTo>
                    <a:lnTo>
                      <a:pt x="0" y="660"/>
                    </a:lnTo>
                    <a:lnTo>
                      <a:pt x="0" y="557"/>
                    </a:lnTo>
                    <a:lnTo>
                      <a:pt x="140" y="557"/>
                    </a:lnTo>
                    <a:lnTo>
                      <a:pt x="140" y="656"/>
                    </a:lnTo>
                    <a:lnTo>
                      <a:pt x="141" y="673"/>
                    </a:lnTo>
                    <a:lnTo>
                      <a:pt x="149" y="687"/>
                    </a:lnTo>
                    <a:lnTo>
                      <a:pt x="161" y="697"/>
                    </a:lnTo>
                    <a:lnTo>
                      <a:pt x="177" y="705"/>
                    </a:lnTo>
                    <a:lnTo>
                      <a:pt x="200" y="711"/>
                    </a:lnTo>
                    <a:lnTo>
                      <a:pt x="228" y="712"/>
                    </a:lnTo>
                    <a:lnTo>
                      <a:pt x="254" y="711"/>
                    </a:lnTo>
                    <a:lnTo>
                      <a:pt x="275" y="705"/>
                    </a:lnTo>
                    <a:lnTo>
                      <a:pt x="291" y="697"/>
                    </a:lnTo>
                    <a:lnTo>
                      <a:pt x="303" y="687"/>
                    </a:lnTo>
                    <a:lnTo>
                      <a:pt x="310" y="673"/>
                    </a:lnTo>
                    <a:lnTo>
                      <a:pt x="311" y="656"/>
                    </a:lnTo>
                    <a:lnTo>
                      <a:pt x="311" y="550"/>
                    </a:lnTo>
                    <a:lnTo>
                      <a:pt x="310" y="531"/>
                    </a:lnTo>
                    <a:lnTo>
                      <a:pt x="303" y="514"/>
                    </a:lnTo>
                    <a:lnTo>
                      <a:pt x="290" y="496"/>
                    </a:lnTo>
                    <a:lnTo>
                      <a:pt x="272" y="478"/>
                    </a:lnTo>
                    <a:lnTo>
                      <a:pt x="67" y="300"/>
                    </a:lnTo>
                    <a:lnTo>
                      <a:pt x="47" y="281"/>
                    </a:lnTo>
                    <a:lnTo>
                      <a:pt x="31" y="262"/>
                    </a:lnTo>
                    <a:lnTo>
                      <a:pt x="19" y="245"/>
                    </a:lnTo>
                    <a:lnTo>
                      <a:pt x="11" y="225"/>
                    </a:lnTo>
                    <a:lnTo>
                      <a:pt x="8" y="203"/>
                    </a:lnTo>
                    <a:lnTo>
                      <a:pt x="8" y="111"/>
                    </a:lnTo>
                    <a:lnTo>
                      <a:pt x="11" y="88"/>
                    </a:lnTo>
                    <a:lnTo>
                      <a:pt x="20" y="67"/>
                    </a:lnTo>
                    <a:lnTo>
                      <a:pt x="34" y="49"/>
                    </a:lnTo>
                    <a:lnTo>
                      <a:pt x="54" y="35"/>
                    </a:lnTo>
                    <a:lnTo>
                      <a:pt x="78" y="22"/>
                    </a:lnTo>
                    <a:lnTo>
                      <a:pt x="109" y="12"/>
                    </a:lnTo>
                    <a:lnTo>
                      <a:pt x="144" y="5"/>
                    </a:lnTo>
                    <a:lnTo>
                      <a:pt x="182" y="1"/>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 name="Freeform 7">
                <a:extLst>
                  <a:ext uri="{FF2B5EF4-FFF2-40B4-BE49-F238E27FC236}">
                    <a16:creationId xmlns:a16="http://schemas.microsoft.com/office/drawing/2014/main" id="{BDE6EBEF-C061-4AAF-BFCE-8B08D8214DE6}"/>
                  </a:ext>
                </a:extLst>
              </p:cNvPr>
              <p:cNvSpPr>
                <a:spLocks noEditPoints="1"/>
              </p:cNvSpPr>
              <p:nvPr/>
            </p:nvSpPr>
            <p:spPr bwMode="auto">
              <a:xfrm>
                <a:off x="2282826" y="5000626"/>
                <a:ext cx="387350" cy="611188"/>
              </a:xfrm>
              <a:custGeom>
                <a:avLst/>
                <a:gdLst>
                  <a:gd name="T0" fmla="*/ 213 w 489"/>
                  <a:gd name="T1" fmla="*/ 61 h 772"/>
                  <a:gd name="T2" fmla="*/ 172 w 489"/>
                  <a:gd name="T3" fmla="*/ 71 h 772"/>
                  <a:gd name="T4" fmla="*/ 149 w 489"/>
                  <a:gd name="T5" fmla="*/ 90 h 772"/>
                  <a:gd name="T6" fmla="*/ 140 w 489"/>
                  <a:gd name="T7" fmla="*/ 116 h 772"/>
                  <a:gd name="T8" fmla="*/ 138 w 489"/>
                  <a:gd name="T9" fmla="*/ 642 h 772"/>
                  <a:gd name="T10" fmla="*/ 142 w 489"/>
                  <a:gd name="T11" fmla="*/ 670 h 772"/>
                  <a:gd name="T12" fmla="*/ 158 w 489"/>
                  <a:gd name="T13" fmla="*/ 693 h 772"/>
                  <a:gd name="T14" fmla="*/ 191 w 489"/>
                  <a:gd name="T15" fmla="*/ 707 h 772"/>
                  <a:gd name="T16" fmla="*/ 244 w 489"/>
                  <a:gd name="T17" fmla="*/ 713 h 772"/>
                  <a:gd name="T18" fmla="*/ 298 w 489"/>
                  <a:gd name="T19" fmla="*/ 707 h 772"/>
                  <a:gd name="T20" fmla="*/ 330 w 489"/>
                  <a:gd name="T21" fmla="*/ 693 h 772"/>
                  <a:gd name="T22" fmla="*/ 345 w 489"/>
                  <a:gd name="T23" fmla="*/ 670 h 772"/>
                  <a:gd name="T24" fmla="*/ 349 w 489"/>
                  <a:gd name="T25" fmla="*/ 642 h 772"/>
                  <a:gd name="T26" fmla="*/ 349 w 489"/>
                  <a:gd name="T27" fmla="*/ 116 h 772"/>
                  <a:gd name="T28" fmla="*/ 340 w 489"/>
                  <a:gd name="T29" fmla="*/ 90 h 772"/>
                  <a:gd name="T30" fmla="*/ 317 w 489"/>
                  <a:gd name="T31" fmla="*/ 71 h 772"/>
                  <a:gd name="T32" fmla="*/ 274 w 489"/>
                  <a:gd name="T33" fmla="*/ 61 h 772"/>
                  <a:gd name="T34" fmla="*/ 244 w 489"/>
                  <a:gd name="T35" fmla="*/ 0 h 772"/>
                  <a:gd name="T36" fmla="*/ 334 w 489"/>
                  <a:gd name="T37" fmla="*/ 6 h 772"/>
                  <a:gd name="T38" fmla="*/ 400 w 489"/>
                  <a:gd name="T39" fmla="*/ 20 h 772"/>
                  <a:gd name="T40" fmla="*/ 446 w 489"/>
                  <a:gd name="T41" fmla="*/ 43 h 772"/>
                  <a:gd name="T42" fmla="*/ 474 w 489"/>
                  <a:gd name="T43" fmla="*/ 73 h 772"/>
                  <a:gd name="T44" fmla="*/ 487 w 489"/>
                  <a:gd name="T45" fmla="*/ 109 h 772"/>
                  <a:gd name="T46" fmla="*/ 489 w 489"/>
                  <a:gd name="T47" fmla="*/ 643 h 772"/>
                  <a:gd name="T48" fmla="*/ 482 w 489"/>
                  <a:gd name="T49" fmla="*/ 682 h 772"/>
                  <a:gd name="T50" fmla="*/ 462 w 489"/>
                  <a:gd name="T51" fmla="*/ 715 h 772"/>
                  <a:gd name="T52" fmla="*/ 425 w 489"/>
                  <a:gd name="T53" fmla="*/ 742 h 772"/>
                  <a:gd name="T54" fmla="*/ 369 w 489"/>
                  <a:gd name="T55" fmla="*/ 761 h 772"/>
                  <a:gd name="T56" fmla="*/ 291 w 489"/>
                  <a:gd name="T57" fmla="*/ 770 h 772"/>
                  <a:gd name="T58" fmla="*/ 196 w 489"/>
                  <a:gd name="T59" fmla="*/ 770 h 772"/>
                  <a:gd name="T60" fmla="*/ 118 w 489"/>
                  <a:gd name="T61" fmla="*/ 761 h 772"/>
                  <a:gd name="T62" fmla="*/ 62 w 489"/>
                  <a:gd name="T63" fmla="*/ 742 h 772"/>
                  <a:gd name="T64" fmla="*/ 26 w 489"/>
                  <a:gd name="T65" fmla="*/ 715 h 772"/>
                  <a:gd name="T66" fmla="*/ 5 w 489"/>
                  <a:gd name="T67" fmla="*/ 682 h 772"/>
                  <a:gd name="T68" fmla="*/ 0 w 489"/>
                  <a:gd name="T69" fmla="*/ 643 h 772"/>
                  <a:gd name="T70" fmla="*/ 1 w 489"/>
                  <a:gd name="T71" fmla="*/ 109 h 772"/>
                  <a:gd name="T72" fmla="*/ 14 w 489"/>
                  <a:gd name="T73" fmla="*/ 73 h 772"/>
                  <a:gd name="T74" fmla="*/ 42 w 489"/>
                  <a:gd name="T75" fmla="*/ 43 h 772"/>
                  <a:gd name="T76" fmla="*/ 87 w 489"/>
                  <a:gd name="T77" fmla="*/ 20 h 772"/>
                  <a:gd name="T78" fmla="*/ 154 w 489"/>
                  <a:gd name="T79" fmla="*/ 6 h 772"/>
                  <a:gd name="T80" fmla="*/ 244 w 489"/>
                  <a:gd name="T8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772">
                    <a:moveTo>
                      <a:pt x="244" y="59"/>
                    </a:moveTo>
                    <a:lnTo>
                      <a:pt x="213" y="61"/>
                    </a:lnTo>
                    <a:lnTo>
                      <a:pt x="191" y="65"/>
                    </a:lnTo>
                    <a:lnTo>
                      <a:pt x="172" y="71"/>
                    </a:lnTo>
                    <a:lnTo>
                      <a:pt x="158" y="79"/>
                    </a:lnTo>
                    <a:lnTo>
                      <a:pt x="149" y="90"/>
                    </a:lnTo>
                    <a:lnTo>
                      <a:pt x="142" y="102"/>
                    </a:lnTo>
                    <a:lnTo>
                      <a:pt x="140" y="116"/>
                    </a:lnTo>
                    <a:lnTo>
                      <a:pt x="138" y="130"/>
                    </a:lnTo>
                    <a:lnTo>
                      <a:pt x="138" y="642"/>
                    </a:lnTo>
                    <a:lnTo>
                      <a:pt x="140" y="656"/>
                    </a:lnTo>
                    <a:lnTo>
                      <a:pt x="142" y="670"/>
                    </a:lnTo>
                    <a:lnTo>
                      <a:pt x="149" y="683"/>
                    </a:lnTo>
                    <a:lnTo>
                      <a:pt x="158" y="693"/>
                    </a:lnTo>
                    <a:lnTo>
                      <a:pt x="172" y="702"/>
                    </a:lnTo>
                    <a:lnTo>
                      <a:pt x="191" y="707"/>
                    </a:lnTo>
                    <a:lnTo>
                      <a:pt x="213" y="711"/>
                    </a:lnTo>
                    <a:lnTo>
                      <a:pt x="244" y="713"/>
                    </a:lnTo>
                    <a:lnTo>
                      <a:pt x="274" y="711"/>
                    </a:lnTo>
                    <a:lnTo>
                      <a:pt x="298" y="707"/>
                    </a:lnTo>
                    <a:lnTo>
                      <a:pt x="317" y="702"/>
                    </a:lnTo>
                    <a:lnTo>
                      <a:pt x="330" y="693"/>
                    </a:lnTo>
                    <a:lnTo>
                      <a:pt x="340" y="683"/>
                    </a:lnTo>
                    <a:lnTo>
                      <a:pt x="345" y="670"/>
                    </a:lnTo>
                    <a:lnTo>
                      <a:pt x="349" y="656"/>
                    </a:lnTo>
                    <a:lnTo>
                      <a:pt x="349" y="642"/>
                    </a:lnTo>
                    <a:lnTo>
                      <a:pt x="349" y="130"/>
                    </a:lnTo>
                    <a:lnTo>
                      <a:pt x="349" y="116"/>
                    </a:lnTo>
                    <a:lnTo>
                      <a:pt x="345" y="102"/>
                    </a:lnTo>
                    <a:lnTo>
                      <a:pt x="340" y="90"/>
                    </a:lnTo>
                    <a:lnTo>
                      <a:pt x="330" y="79"/>
                    </a:lnTo>
                    <a:lnTo>
                      <a:pt x="317" y="71"/>
                    </a:lnTo>
                    <a:lnTo>
                      <a:pt x="298" y="65"/>
                    </a:lnTo>
                    <a:lnTo>
                      <a:pt x="274" y="61"/>
                    </a:lnTo>
                    <a:lnTo>
                      <a:pt x="244" y="59"/>
                    </a:lnTo>
                    <a:close/>
                    <a:moveTo>
                      <a:pt x="244" y="0"/>
                    </a:moveTo>
                    <a:lnTo>
                      <a:pt x="291" y="2"/>
                    </a:lnTo>
                    <a:lnTo>
                      <a:pt x="334" y="6"/>
                    </a:lnTo>
                    <a:lnTo>
                      <a:pt x="369" y="11"/>
                    </a:lnTo>
                    <a:lnTo>
                      <a:pt x="400" y="20"/>
                    </a:lnTo>
                    <a:lnTo>
                      <a:pt x="425" y="31"/>
                    </a:lnTo>
                    <a:lnTo>
                      <a:pt x="446" y="43"/>
                    </a:lnTo>
                    <a:lnTo>
                      <a:pt x="462" y="57"/>
                    </a:lnTo>
                    <a:lnTo>
                      <a:pt x="474" y="73"/>
                    </a:lnTo>
                    <a:lnTo>
                      <a:pt x="482" y="90"/>
                    </a:lnTo>
                    <a:lnTo>
                      <a:pt x="487" y="109"/>
                    </a:lnTo>
                    <a:lnTo>
                      <a:pt x="489" y="129"/>
                    </a:lnTo>
                    <a:lnTo>
                      <a:pt x="489" y="643"/>
                    </a:lnTo>
                    <a:lnTo>
                      <a:pt x="487" y="663"/>
                    </a:lnTo>
                    <a:lnTo>
                      <a:pt x="482" y="682"/>
                    </a:lnTo>
                    <a:lnTo>
                      <a:pt x="474" y="699"/>
                    </a:lnTo>
                    <a:lnTo>
                      <a:pt x="462" y="715"/>
                    </a:lnTo>
                    <a:lnTo>
                      <a:pt x="446" y="729"/>
                    </a:lnTo>
                    <a:lnTo>
                      <a:pt x="425" y="742"/>
                    </a:lnTo>
                    <a:lnTo>
                      <a:pt x="400" y="753"/>
                    </a:lnTo>
                    <a:lnTo>
                      <a:pt x="369" y="761"/>
                    </a:lnTo>
                    <a:lnTo>
                      <a:pt x="334" y="766"/>
                    </a:lnTo>
                    <a:lnTo>
                      <a:pt x="291" y="770"/>
                    </a:lnTo>
                    <a:lnTo>
                      <a:pt x="244" y="772"/>
                    </a:lnTo>
                    <a:lnTo>
                      <a:pt x="196" y="770"/>
                    </a:lnTo>
                    <a:lnTo>
                      <a:pt x="154" y="766"/>
                    </a:lnTo>
                    <a:lnTo>
                      <a:pt x="118" y="761"/>
                    </a:lnTo>
                    <a:lnTo>
                      <a:pt x="87" y="753"/>
                    </a:lnTo>
                    <a:lnTo>
                      <a:pt x="62" y="742"/>
                    </a:lnTo>
                    <a:lnTo>
                      <a:pt x="42" y="729"/>
                    </a:lnTo>
                    <a:lnTo>
                      <a:pt x="26" y="715"/>
                    </a:lnTo>
                    <a:lnTo>
                      <a:pt x="14" y="699"/>
                    </a:lnTo>
                    <a:lnTo>
                      <a:pt x="5" y="682"/>
                    </a:lnTo>
                    <a:lnTo>
                      <a:pt x="1" y="663"/>
                    </a:lnTo>
                    <a:lnTo>
                      <a:pt x="0" y="643"/>
                    </a:lnTo>
                    <a:lnTo>
                      <a:pt x="0" y="129"/>
                    </a:lnTo>
                    <a:lnTo>
                      <a:pt x="1" y="109"/>
                    </a:lnTo>
                    <a:lnTo>
                      <a:pt x="5" y="90"/>
                    </a:lnTo>
                    <a:lnTo>
                      <a:pt x="14" y="73"/>
                    </a:lnTo>
                    <a:lnTo>
                      <a:pt x="26" y="57"/>
                    </a:lnTo>
                    <a:lnTo>
                      <a:pt x="42" y="43"/>
                    </a:lnTo>
                    <a:lnTo>
                      <a:pt x="62" y="31"/>
                    </a:lnTo>
                    <a:lnTo>
                      <a:pt x="87" y="20"/>
                    </a:lnTo>
                    <a:lnTo>
                      <a:pt x="118" y="11"/>
                    </a:lnTo>
                    <a:lnTo>
                      <a:pt x="154" y="6"/>
                    </a:lnTo>
                    <a:lnTo>
                      <a:pt x="196" y="2"/>
                    </a:lnTo>
                    <a:lnTo>
                      <a:pt x="2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 name="Freeform 8">
                <a:extLst>
                  <a:ext uri="{FF2B5EF4-FFF2-40B4-BE49-F238E27FC236}">
                    <a16:creationId xmlns:a16="http://schemas.microsoft.com/office/drawing/2014/main" id="{89D18DE9-FB38-44E3-9753-8DBB95A05D2A}"/>
                  </a:ext>
                </a:extLst>
              </p:cNvPr>
              <p:cNvSpPr>
                <a:spLocks noEditPoints="1"/>
              </p:cNvSpPr>
              <p:nvPr/>
            </p:nvSpPr>
            <p:spPr bwMode="auto">
              <a:xfrm>
                <a:off x="2730501" y="5005388"/>
                <a:ext cx="360363" cy="603250"/>
              </a:xfrm>
              <a:custGeom>
                <a:avLst/>
                <a:gdLst>
                  <a:gd name="T0" fmla="*/ 140 w 454"/>
                  <a:gd name="T1" fmla="*/ 59 h 759"/>
                  <a:gd name="T2" fmla="*/ 140 w 454"/>
                  <a:gd name="T3" fmla="*/ 358 h 759"/>
                  <a:gd name="T4" fmla="*/ 207 w 454"/>
                  <a:gd name="T5" fmla="*/ 358 h 759"/>
                  <a:gd name="T6" fmla="*/ 232 w 454"/>
                  <a:gd name="T7" fmla="*/ 358 h 759"/>
                  <a:gd name="T8" fmla="*/ 255 w 454"/>
                  <a:gd name="T9" fmla="*/ 355 h 759"/>
                  <a:gd name="T10" fmla="*/ 275 w 454"/>
                  <a:gd name="T11" fmla="*/ 352 h 759"/>
                  <a:gd name="T12" fmla="*/ 291 w 454"/>
                  <a:gd name="T13" fmla="*/ 346 h 759"/>
                  <a:gd name="T14" fmla="*/ 303 w 454"/>
                  <a:gd name="T15" fmla="*/ 337 h 759"/>
                  <a:gd name="T16" fmla="*/ 311 w 454"/>
                  <a:gd name="T17" fmla="*/ 325 h 759"/>
                  <a:gd name="T18" fmla="*/ 314 w 454"/>
                  <a:gd name="T19" fmla="*/ 311 h 759"/>
                  <a:gd name="T20" fmla="*/ 314 w 454"/>
                  <a:gd name="T21" fmla="*/ 106 h 759"/>
                  <a:gd name="T22" fmla="*/ 311 w 454"/>
                  <a:gd name="T23" fmla="*/ 91 h 759"/>
                  <a:gd name="T24" fmla="*/ 303 w 454"/>
                  <a:gd name="T25" fmla="*/ 79 h 759"/>
                  <a:gd name="T26" fmla="*/ 291 w 454"/>
                  <a:gd name="T27" fmla="*/ 71 h 759"/>
                  <a:gd name="T28" fmla="*/ 275 w 454"/>
                  <a:gd name="T29" fmla="*/ 64 h 759"/>
                  <a:gd name="T30" fmla="*/ 255 w 454"/>
                  <a:gd name="T31" fmla="*/ 62 h 759"/>
                  <a:gd name="T32" fmla="*/ 232 w 454"/>
                  <a:gd name="T33" fmla="*/ 59 h 759"/>
                  <a:gd name="T34" fmla="*/ 207 w 454"/>
                  <a:gd name="T35" fmla="*/ 59 h 759"/>
                  <a:gd name="T36" fmla="*/ 140 w 454"/>
                  <a:gd name="T37" fmla="*/ 59 h 759"/>
                  <a:gd name="T38" fmla="*/ 0 w 454"/>
                  <a:gd name="T39" fmla="*/ 0 h 759"/>
                  <a:gd name="T40" fmla="*/ 221 w 454"/>
                  <a:gd name="T41" fmla="*/ 0 h 759"/>
                  <a:gd name="T42" fmla="*/ 271 w 454"/>
                  <a:gd name="T43" fmla="*/ 0 h 759"/>
                  <a:gd name="T44" fmla="*/ 314 w 454"/>
                  <a:gd name="T45" fmla="*/ 4 h 759"/>
                  <a:gd name="T46" fmla="*/ 350 w 454"/>
                  <a:gd name="T47" fmla="*/ 8 h 759"/>
                  <a:gd name="T48" fmla="*/ 380 w 454"/>
                  <a:gd name="T49" fmla="*/ 16 h 759"/>
                  <a:gd name="T50" fmla="*/ 404 w 454"/>
                  <a:gd name="T51" fmla="*/ 26 h 759"/>
                  <a:gd name="T52" fmla="*/ 423 w 454"/>
                  <a:gd name="T53" fmla="*/ 38 h 759"/>
                  <a:gd name="T54" fmla="*/ 437 w 454"/>
                  <a:gd name="T55" fmla="*/ 52 h 759"/>
                  <a:gd name="T56" fmla="*/ 447 w 454"/>
                  <a:gd name="T57" fmla="*/ 70 h 759"/>
                  <a:gd name="T58" fmla="*/ 452 w 454"/>
                  <a:gd name="T59" fmla="*/ 91 h 759"/>
                  <a:gd name="T60" fmla="*/ 454 w 454"/>
                  <a:gd name="T61" fmla="*/ 115 h 759"/>
                  <a:gd name="T62" fmla="*/ 454 w 454"/>
                  <a:gd name="T63" fmla="*/ 301 h 759"/>
                  <a:gd name="T64" fmla="*/ 451 w 454"/>
                  <a:gd name="T65" fmla="*/ 325 h 759"/>
                  <a:gd name="T66" fmla="*/ 447 w 454"/>
                  <a:gd name="T67" fmla="*/ 347 h 759"/>
                  <a:gd name="T68" fmla="*/ 437 w 454"/>
                  <a:gd name="T69" fmla="*/ 364 h 759"/>
                  <a:gd name="T70" fmla="*/ 423 w 454"/>
                  <a:gd name="T71" fmla="*/ 379 h 759"/>
                  <a:gd name="T72" fmla="*/ 404 w 454"/>
                  <a:gd name="T73" fmla="*/ 391 h 759"/>
                  <a:gd name="T74" fmla="*/ 380 w 454"/>
                  <a:gd name="T75" fmla="*/ 402 h 759"/>
                  <a:gd name="T76" fmla="*/ 350 w 454"/>
                  <a:gd name="T77" fmla="*/ 408 h 759"/>
                  <a:gd name="T78" fmla="*/ 314 w 454"/>
                  <a:gd name="T79" fmla="*/ 414 h 759"/>
                  <a:gd name="T80" fmla="*/ 271 w 454"/>
                  <a:gd name="T81" fmla="*/ 416 h 759"/>
                  <a:gd name="T82" fmla="*/ 221 w 454"/>
                  <a:gd name="T83" fmla="*/ 416 h 759"/>
                  <a:gd name="T84" fmla="*/ 140 w 454"/>
                  <a:gd name="T85" fmla="*/ 416 h 759"/>
                  <a:gd name="T86" fmla="*/ 140 w 454"/>
                  <a:gd name="T87" fmla="*/ 759 h 759"/>
                  <a:gd name="T88" fmla="*/ 0 w 454"/>
                  <a:gd name="T89" fmla="*/ 759 h 759"/>
                  <a:gd name="T90" fmla="*/ 0 w 454"/>
                  <a:gd name="T91"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4" h="759">
                    <a:moveTo>
                      <a:pt x="140" y="59"/>
                    </a:moveTo>
                    <a:lnTo>
                      <a:pt x="140" y="358"/>
                    </a:lnTo>
                    <a:lnTo>
                      <a:pt x="207" y="358"/>
                    </a:lnTo>
                    <a:lnTo>
                      <a:pt x="232" y="358"/>
                    </a:lnTo>
                    <a:lnTo>
                      <a:pt x="255" y="355"/>
                    </a:lnTo>
                    <a:lnTo>
                      <a:pt x="275" y="352"/>
                    </a:lnTo>
                    <a:lnTo>
                      <a:pt x="291" y="346"/>
                    </a:lnTo>
                    <a:lnTo>
                      <a:pt x="303" y="337"/>
                    </a:lnTo>
                    <a:lnTo>
                      <a:pt x="311" y="325"/>
                    </a:lnTo>
                    <a:lnTo>
                      <a:pt x="314" y="311"/>
                    </a:lnTo>
                    <a:lnTo>
                      <a:pt x="314" y="106"/>
                    </a:lnTo>
                    <a:lnTo>
                      <a:pt x="311" y="91"/>
                    </a:lnTo>
                    <a:lnTo>
                      <a:pt x="303" y="79"/>
                    </a:lnTo>
                    <a:lnTo>
                      <a:pt x="291" y="71"/>
                    </a:lnTo>
                    <a:lnTo>
                      <a:pt x="275" y="64"/>
                    </a:lnTo>
                    <a:lnTo>
                      <a:pt x="255" y="62"/>
                    </a:lnTo>
                    <a:lnTo>
                      <a:pt x="232" y="59"/>
                    </a:lnTo>
                    <a:lnTo>
                      <a:pt x="207" y="59"/>
                    </a:lnTo>
                    <a:lnTo>
                      <a:pt x="140" y="59"/>
                    </a:lnTo>
                    <a:close/>
                    <a:moveTo>
                      <a:pt x="0" y="0"/>
                    </a:moveTo>
                    <a:lnTo>
                      <a:pt x="221" y="0"/>
                    </a:lnTo>
                    <a:lnTo>
                      <a:pt x="271" y="0"/>
                    </a:lnTo>
                    <a:lnTo>
                      <a:pt x="314" y="4"/>
                    </a:lnTo>
                    <a:lnTo>
                      <a:pt x="350" y="8"/>
                    </a:lnTo>
                    <a:lnTo>
                      <a:pt x="380" y="16"/>
                    </a:lnTo>
                    <a:lnTo>
                      <a:pt x="404" y="26"/>
                    </a:lnTo>
                    <a:lnTo>
                      <a:pt x="423" y="38"/>
                    </a:lnTo>
                    <a:lnTo>
                      <a:pt x="437" y="52"/>
                    </a:lnTo>
                    <a:lnTo>
                      <a:pt x="447" y="70"/>
                    </a:lnTo>
                    <a:lnTo>
                      <a:pt x="452" y="91"/>
                    </a:lnTo>
                    <a:lnTo>
                      <a:pt x="454" y="115"/>
                    </a:lnTo>
                    <a:lnTo>
                      <a:pt x="454" y="301"/>
                    </a:lnTo>
                    <a:lnTo>
                      <a:pt x="451" y="325"/>
                    </a:lnTo>
                    <a:lnTo>
                      <a:pt x="447" y="347"/>
                    </a:lnTo>
                    <a:lnTo>
                      <a:pt x="437" y="364"/>
                    </a:lnTo>
                    <a:lnTo>
                      <a:pt x="423" y="379"/>
                    </a:lnTo>
                    <a:lnTo>
                      <a:pt x="404" y="391"/>
                    </a:lnTo>
                    <a:lnTo>
                      <a:pt x="380" y="402"/>
                    </a:lnTo>
                    <a:lnTo>
                      <a:pt x="350" y="408"/>
                    </a:lnTo>
                    <a:lnTo>
                      <a:pt x="314" y="414"/>
                    </a:lnTo>
                    <a:lnTo>
                      <a:pt x="271" y="416"/>
                    </a:lnTo>
                    <a:lnTo>
                      <a:pt x="221" y="416"/>
                    </a:lnTo>
                    <a:lnTo>
                      <a:pt x="140" y="416"/>
                    </a:lnTo>
                    <a:lnTo>
                      <a:pt x="140"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 name="Freeform 9">
                <a:extLst>
                  <a:ext uri="{FF2B5EF4-FFF2-40B4-BE49-F238E27FC236}">
                    <a16:creationId xmlns:a16="http://schemas.microsoft.com/office/drawing/2014/main" id="{8D961941-D9DC-44B7-B4B1-7160F7B31104}"/>
                  </a:ext>
                </a:extLst>
              </p:cNvPr>
              <p:cNvSpPr>
                <a:spLocks/>
              </p:cNvSpPr>
              <p:nvPr/>
            </p:nvSpPr>
            <p:spPr bwMode="auto">
              <a:xfrm>
                <a:off x="3121026" y="5000626"/>
                <a:ext cx="358775" cy="611188"/>
              </a:xfrm>
              <a:custGeom>
                <a:avLst/>
                <a:gdLst>
                  <a:gd name="T0" fmla="*/ 277 w 451"/>
                  <a:gd name="T1" fmla="*/ 2 h 772"/>
                  <a:gd name="T2" fmla="*/ 355 w 451"/>
                  <a:gd name="T3" fmla="*/ 12 h 772"/>
                  <a:gd name="T4" fmla="*/ 407 w 451"/>
                  <a:gd name="T5" fmla="*/ 34 h 772"/>
                  <a:gd name="T6" fmla="*/ 438 w 451"/>
                  <a:gd name="T7" fmla="*/ 65 h 772"/>
                  <a:gd name="T8" fmla="*/ 447 w 451"/>
                  <a:gd name="T9" fmla="*/ 106 h 772"/>
                  <a:gd name="T10" fmla="*/ 309 w 451"/>
                  <a:gd name="T11" fmla="*/ 204 h 772"/>
                  <a:gd name="T12" fmla="*/ 308 w 451"/>
                  <a:gd name="T13" fmla="*/ 98 h 772"/>
                  <a:gd name="T14" fmla="*/ 297 w 451"/>
                  <a:gd name="T15" fmla="*/ 78 h 772"/>
                  <a:gd name="T16" fmla="*/ 273 w 451"/>
                  <a:gd name="T17" fmla="*/ 65 h 772"/>
                  <a:gd name="T18" fmla="*/ 229 w 451"/>
                  <a:gd name="T19" fmla="*/ 59 h 772"/>
                  <a:gd name="T20" fmla="*/ 184 w 451"/>
                  <a:gd name="T21" fmla="*/ 65 h 772"/>
                  <a:gd name="T22" fmla="*/ 159 w 451"/>
                  <a:gd name="T23" fmla="*/ 78 h 772"/>
                  <a:gd name="T24" fmla="*/ 149 w 451"/>
                  <a:gd name="T25" fmla="*/ 98 h 772"/>
                  <a:gd name="T26" fmla="*/ 148 w 451"/>
                  <a:gd name="T27" fmla="*/ 191 h 772"/>
                  <a:gd name="T28" fmla="*/ 155 w 451"/>
                  <a:gd name="T29" fmla="*/ 227 h 772"/>
                  <a:gd name="T30" fmla="*/ 180 w 451"/>
                  <a:gd name="T31" fmla="*/ 259 h 772"/>
                  <a:gd name="T32" fmla="*/ 422 w 451"/>
                  <a:gd name="T33" fmla="*/ 469 h 772"/>
                  <a:gd name="T34" fmla="*/ 449 w 451"/>
                  <a:gd name="T35" fmla="*/ 516 h 772"/>
                  <a:gd name="T36" fmla="*/ 451 w 451"/>
                  <a:gd name="T37" fmla="*/ 660 h 772"/>
                  <a:gd name="T38" fmla="*/ 439 w 451"/>
                  <a:gd name="T39" fmla="*/ 703 h 772"/>
                  <a:gd name="T40" fmla="*/ 404 w 451"/>
                  <a:gd name="T41" fmla="*/ 737 h 772"/>
                  <a:gd name="T42" fmla="*/ 348 w 451"/>
                  <a:gd name="T43" fmla="*/ 760 h 772"/>
                  <a:gd name="T44" fmla="*/ 273 w 451"/>
                  <a:gd name="T45" fmla="*/ 770 h 772"/>
                  <a:gd name="T46" fmla="*/ 180 w 451"/>
                  <a:gd name="T47" fmla="*/ 770 h 772"/>
                  <a:gd name="T48" fmla="*/ 101 w 451"/>
                  <a:gd name="T49" fmla="*/ 760 h 772"/>
                  <a:gd name="T50" fmla="*/ 45 w 451"/>
                  <a:gd name="T51" fmla="*/ 738 h 772"/>
                  <a:gd name="T52" fmla="*/ 11 w 451"/>
                  <a:gd name="T53" fmla="*/ 706 h 772"/>
                  <a:gd name="T54" fmla="*/ 0 w 451"/>
                  <a:gd name="T55" fmla="*/ 660 h 772"/>
                  <a:gd name="T56" fmla="*/ 140 w 451"/>
                  <a:gd name="T57" fmla="*/ 556 h 772"/>
                  <a:gd name="T58" fmla="*/ 143 w 451"/>
                  <a:gd name="T59" fmla="*/ 672 h 772"/>
                  <a:gd name="T60" fmla="*/ 161 w 451"/>
                  <a:gd name="T61" fmla="*/ 698 h 772"/>
                  <a:gd name="T62" fmla="*/ 200 w 451"/>
                  <a:gd name="T63" fmla="*/ 711 h 772"/>
                  <a:gd name="T64" fmla="*/ 254 w 451"/>
                  <a:gd name="T65" fmla="*/ 711 h 772"/>
                  <a:gd name="T66" fmla="*/ 292 w 451"/>
                  <a:gd name="T67" fmla="*/ 698 h 772"/>
                  <a:gd name="T68" fmla="*/ 310 w 451"/>
                  <a:gd name="T69" fmla="*/ 672 h 772"/>
                  <a:gd name="T70" fmla="*/ 313 w 451"/>
                  <a:gd name="T71" fmla="*/ 551 h 772"/>
                  <a:gd name="T72" fmla="*/ 304 w 451"/>
                  <a:gd name="T73" fmla="*/ 513 h 772"/>
                  <a:gd name="T74" fmla="*/ 273 w 451"/>
                  <a:gd name="T75" fmla="*/ 477 h 772"/>
                  <a:gd name="T76" fmla="*/ 47 w 451"/>
                  <a:gd name="T77" fmla="*/ 282 h 772"/>
                  <a:gd name="T78" fmla="*/ 19 w 451"/>
                  <a:gd name="T79" fmla="*/ 244 h 772"/>
                  <a:gd name="T80" fmla="*/ 10 w 451"/>
                  <a:gd name="T81" fmla="*/ 204 h 772"/>
                  <a:gd name="T82" fmla="*/ 13 w 451"/>
                  <a:gd name="T83" fmla="*/ 89 h 772"/>
                  <a:gd name="T84" fmla="*/ 35 w 451"/>
                  <a:gd name="T85" fmla="*/ 50 h 772"/>
                  <a:gd name="T86" fmla="*/ 78 w 451"/>
                  <a:gd name="T87" fmla="*/ 22 h 772"/>
                  <a:gd name="T88" fmla="*/ 144 w 451"/>
                  <a:gd name="T89" fmla="*/ 6 h 772"/>
                  <a:gd name="T90" fmla="*/ 229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9" y="0"/>
                    </a:moveTo>
                    <a:lnTo>
                      <a:pt x="277" y="2"/>
                    </a:lnTo>
                    <a:lnTo>
                      <a:pt x="318" y="6"/>
                    </a:lnTo>
                    <a:lnTo>
                      <a:pt x="355" y="12"/>
                    </a:lnTo>
                    <a:lnTo>
                      <a:pt x="384" y="22"/>
                    </a:lnTo>
                    <a:lnTo>
                      <a:pt x="407" y="34"/>
                    </a:lnTo>
                    <a:lnTo>
                      <a:pt x="426" y="49"/>
                    </a:lnTo>
                    <a:lnTo>
                      <a:pt x="438" y="65"/>
                    </a:lnTo>
                    <a:lnTo>
                      <a:pt x="445" y="85"/>
                    </a:lnTo>
                    <a:lnTo>
                      <a:pt x="447" y="106"/>
                    </a:lnTo>
                    <a:lnTo>
                      <a:pt x="447" y="204"/>
                    </a:lnTo>
                    <a:lnTo>
                      <a:pt x="309" y="204"/>
                    </a:lnTo>
                    <a:lnTo>
                      <a:pt x="309" y="110"/>
                    </a:lnTo>
                    <a:lnTo>
                      <a:pt x="308" y="98"/>
                    </a:lnTo>
                    <a:lnTo>
                      <a:pt x="304" y="87"/>
                    </a:lnTo>
                    <a:lnTo>
                      <a:pt x="297" y="78"/>
                    </a:lnTo>
                    <a:lnTo>
                      <a:pt x="288" y="70"/>
                    </a:lnTo>
                    <a:lnTo>
                      <a:pt x="273" y="65"/>
                    </a:lnTo>
                    <a:lnTo>
                      <a:pt x="254" y="61"/>
                    </a:lnTo>
                    <a:lnTo>
                      <a:pt x="229" y="59"/>
                    </a:lnTo>
                    <a:lnTo>
                      <a:pt x="203" y="61"/>
                    </a:lnTo>
                    <a:lnTo>
                      <a:pt x="184" y="65"/>
                    </a:lnTo>
                    <a:lnTo>
                      <a:pt x="170" y="70"/>
                    </a:lnTo>
                    <a:lnTo>
                      <a:pt x="159" y="78"/>
                    </a:lnTo>
                    <a:lnTo>
                      <a:pt x="152" y="87"/>
                    </a:lnTo>
                    <a:lnTo>
                      <a:pt x="149" y="98"/>
                    </a:lnTo>
                    <a:lnTo>
                      <a:pt x="148" y="110"/>
                    </a:lnTo>
                    <a:lnTo>
                      <a:pt x="148" y="191"/>
                    </a:lnTo>
                    <a:lnTo>
                      <a:pt x="149" y="209"/>
                    </a:lnTo>
                    <a:lnTo>
                      <a:pt x="155" y="227"/>
                    </a:lnTo>
                    <a:lnTo>
                      <a:pt x="165" y="243"/>
                    </a:lnTo>
                    <a:lnTo>
                      <a:pt x="180" y="259"/>
                    </a:lnTo>
                    <a:lnTo>
                      <a:pt x="402" y="448"/>
                    </a:lnTo>
                    <a:lnTo>
                      <a:pt x="422" y="469"/>
                    </a:lnTo>
                    <a:lnTo>
                      <a:pt x="438" y="492"/>
                    </a:lnTo>
                    <a:lnTo>
                      <a:pt x="449" y="516"/>
                    </a:lnTo>
                    <a:lnTo>
                      <a:pt x="451" y="541"/>
                    </a:lnTo>
                    <a:lnTo>
                      <a:pt x="451" y="660"/>
                    </a:lnTo>
                    <a:lnTo>
                      <a:pt x="449" y="683"/>
                    </a:lnTo>
                    <a:lnTo>
                      <a:pt x="439" y="703"/>
                    </a:lnTo>
                    <a:lnTo>
                      <a:pt x="424" y="721"/>
                    </a:lnTo>
                    <a:lnTo>
                      <a:pt x="404" y="737"/>
                    </a:lnTo>
                    <a:lnTo>
                      <a:pt x="379" y="749"/>
                    </a:lnTo>
                    <a:lnTo>
                      <a:pt x="348" y="760"/>
                    </a:lnTo>
                    <a:lnTo>
                      <a:pt x="313" y="766"/>
                    </a:lnTo>
                    <a:lnTo>
                      <a:pt x="273" y="770"/>
                    </a:lnTo>
                    <a:lnTo>
                      <a:pt x="229" y="772"/>
                    </a:lnTo>
                    <a:lnTo>
                      <a:pt x="180" y="770"/>
                    </a:lnTo>
                    <a:lnTo>
                      <a:pt x="137" y="766"/>
                    </a:lnTo>
                    <a:lnTo>
                      <a:pt x="101" y="760"/>
                    </a:lnTo>
                    <a:lnTo>
                      <a:pt x="70" y="750"/>
                    </a:lnTo>
                    <a:lnTo>
                      <a:pt x="45" y="738"/>
                    </a:lnTo>
                    <a:lnTo>
                      <a:pt x="26" y="723"/>
                    </a:lnTo>
                    <a:lnTo>
                      <a:pt x="11" y="706"/>
                    </a:lnTo>
                    <a:lnTo>
                      <a:pt x="3" y="685"/>
                    </a:lnTo>
                    <a:lnTo>
                      <a:pt x="0" y="660"/>
                    </a:lnTo>
                    <a:lnTo>
                      <a:pt x="0" y="556"/>
                    </a:lnTo>
                    <a:lnTo>
                      <a:pt x="140" y="556"/>
                    </a:lnTo>
                    <a:lnTo>
                      <a:pt x="140" y="656"/>
                    </a:lnTo>
                    <a:lnTo>
                      <a:pt x="143" y="672"/>
                    </a:lnTo>
                    <a:lnTo>
                      <a:pt x="149" y="687"/>
                    </a:lnTo>
                    <a:lnTo>
                      <a:pt x="161" y="698"/>
                    </a:lnTo>
                    <a:lnTo>
                      <a:pt x="179" y="706"/>
                    </a:lnTo>
                    <a:lnTo>
                      <a:pt x="200" y="711"/>
                    </a:lnTo>
                    <a:lnTo>
                      <a:pt x="229" y="713"/>
                    </a:lnTo>
                    <a:lnTo>
                      <a:pt x="254" y="711"/>
                    </a:lnTo>
                    <a:lnTo>
                      <a:pt x="276" y="706"/>
                    </a:lnTo>
                    <a:lnTo>
                      <a:pt x="292" y="698"/>
                    </a:lnTo>
                    <a:lnTo>
                      <a:pt x="304" y="687"/>
                    </a:lnTo>
                    <a:lnTo>
                      <a:pt x="310" y="672"/>
                    </a:lnTo>
                    <a:lnTo>
                      <a:pt x="313" y="656"/>
                    </a:lnTo>
                    <a:lnTo>
                      <a:pt x="313" y="551"/>
                    </a:lnTo>
                    <a:lnTo>
                      <a:pt x="310" y="532"/>
                    </a:lnTo>
                    <a:lnTo>
                      <a:pt x="304" y="513"/>
                    </a:lnTo>
                    <a:lnTo>
                      <a:pt x="292" y="496"/>
                    </a:lnTo>
                    <a:lnTo>
                      <a:pt x="273" y="477"/>
                    </a:lnTo>
                    <a:lnTo>
                      <a:pt x="69" y="300"/>
                    </a:lnTo>
                    <a:lnTo>
                      <a:pt x="47" y="282"/>
                    </a:lnTo>
                    <a:lnTo>
                      <a:pt x="31" y="263"/>
                    </a:lnTo>
                    <a:lnTo>
                      <a:pt x="19" y="244"/>
                    </a:lnTo>
                    <a:lnTo>
                      <a:pt x="11" y="225"/>
                    </a:lnTo>
                    <a:lnTo>
                      <a:pt x="10" y="204"/>
                    </a:lnTo>
                    <a:lnTo>
                      <a:pt x="10" y="112"/>
                    </a:lnTo>
                    <a:lnTo>
                      <a:pt x="13" y="89"/>
                    </a:lnTo>
                    <a:lnTo>
                      <a:pt x="21" y="67"/>
                    </a:lnTo>
                    <a:lnTo>
                      <a:pt x="35" y="50"/>
                    </a:lnTo>
                    <a:lnTo>
                      <a:pt x="54" y="35"/>
                    </a:lnTo>
                    <a:lnTo>
                      <a:pt x="78" y="22"/>
                    </a:lnTo>
                    <a:lnTo>
                      <a:pt x="109" y="12"/>
                    </a:lnTo>
                    <a:lnTo>
                      <a:pt x="144" y="6"/>
                    </a:lnTo>
                    <a:lnTo>
                      <a:pt x="184" y="2"/>
                    </a:lnTo>
                    <a:lnTo>
                      <a:pt x="2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 name="Freeform 10">
                <a:extLst>
                  <a:ext uri="{FF2B5EF4-FFF2-40B4-BE49-F238E27FC236}">
                    <a16:creationId xmlns:a16="http://schemas.microsoft.com/office/drawing/2014/main" id="{B9363D07-27BC-4F61-90A5-DF8C3FB43323}"/>
                  </a:ext>
                </a:extLst>
              </p:cNvPr>
              <p:cNvSpPr>
                <a:spLocks/>
              </p:cNvSpPr>
              <p:nvPr/>
            </p:nvSpPr>
            <p:spPr bwMode="auto">
              <a:xfrm>
                <a:off x="3935413" y="5000626"/>
                <a:ext cx="358775" cy="611188"/>
              </a:xfrm>
              <a:custGeom>
                <a:avLst/>
                <a:gdLst>
                  <a:gd name="T0" fmla="*/ 276 w 451"/>
                  <a:gd name="T1" fmla="*/ 2 h 772"/>
                  <a:gd name="T2" fmla="*/ 354 w 451"/>
                  <a:gd name="T3" fmla="*/ 12 h 772"/>
                  <a:gd name="T4" fmla="*/ 407 w 451"/>
                  <a:gd name="T5" fmla="*/ 34 h 772"/>
                  <a:gd name="T6" fmla="*/ 437 w 451"/>
                  <a:gd name="T7" fmla="*/ 65 h 772"/>
                  <a:gd name="T8" fmla="*/ 447 w 451"/>
                  <a:gd name="T9" fmla="*/ 106 h 772"/>
                  <a:gd name="T10" fmla="*/ 307 w 451"/>
                  <a:gd name="T11" fmla="*/ 204 h 772"/>
                  <a:gd name="T12" fmla="*/ 307 w 451"/>
                  <a:gd name="T13" fmla="*/ 98 h 772"/>
                  <a:gd name="T14" fmla="*/ 296 w 451"/>
                  <a:gd name="T15" fmla="*/ 78 h 772"/>
                  <a:gd name="T16" fmla="*/ 272 w 451"/>
                  <a:gd name="T17" fmla="*/ 65 h 772"/>
                  <a:gd name="T18" fmla="*/ 228 w 451"/>
                  <a:gd name="T19" fmla="*/ 59 h 772"/>
                  <a:gd name="T20" fmla="*/ 182 w 451"/>
                  <a:gd name="T21" fmla="*/ 65 h 772"/>
                  <a:gd name="T22" fmla="*/ 158 w 451"/>
                  <a:gd name="T23" fmla="*/ 78 h 772"/>
                  <a:gd name="T24" fmla="*/ 149 w 451"/>
                  <a:gd name="T25" fmla="*/ 98 h 772"/>
                  <a:gd name="T26" fmla="*/ 148 w 451"/>
                  <a:gd name="T27" fmla="*/ 191 h 772"/>
                  <a:gd name="T28" fmla="*/ 154 w 451"/>
                  <a:gd name="T29" fmla="*/ 227 h 772"/>
                  <a:gd name="T30" fmla="*/ 178 w 451"/>
                  <a:gd name="T31" fmla="*/ 259 h 772"/>
                  <a:gd name="T32" fmla="*/ 421 w 451"/>
                  <a:gd name="T33" fmla="*/ 469 h 772"/>
                  <a:gd name="T34" fmla="*/ 447 w 451"/>
                  <a:gd name="T35" fmla="*/ 516 h 772"/>
                  <a:gd name="T36" fmla="*/ 451 w 451"/>
                  <a:gd name="T37" fmla="*/ 660 h 772"/>
                  <a:gd name="T38" fmla="*/ 439 w 451"/>
                  <a:gd name="T39" fmla="*/ 703 h 772"/>
                  <a:gd name="T40" fmla="*/ 404 w 451"/>
                  <a:gd name="T41" fmla="*/ 737 h 772"/>
                  <a:gd name="T42" fmla="*/ 347 w 451"/>
                  <a:gd name="T43" fmla="*/ 760 h 772"/>
                  <a:gd name="T44" fmla="*/ 272 w 451"/>
                  <a:gd name="T45" fmla="*/ 770 h 772"/>
                  <a:gd name="T46" fmla="*/ 180 w 451"/>
                  <a:gd name="T47" fmla="*/ 770 h 772"/>
                  <a:gd name="T48" fmla="*/ 101 w 451"/>
                  <a:gd name="T49" fmla="*/ 760 h 772"/>
                  <a:gd name="T50" fmla="*/ 44 w 451"/>
                  <a:gd name="T51" fmla="*/ 738 h 772"/>
                  <a:gd name="T52" fmla="*/ 11 w 451"/>
                  <a:gd name="T53" fmla="*/ 706 h 772"/>
                  <a:gd name="T54" fmla="*/ 0 w 451"/>
                  <a:gd name="T55" fmla="*/ 660 h 772"/>
                  <a:gd name="T56" fmla="*/ 139 w 451"/>
                  <a:gd name="T57" fmla="*/ 556 h 772"/>
                  <a:gd name="T58" fmla="*/ 141 w 451"/>
                  <a:gd name="T59" fmla="*/ 672 h 772"/>
                  <a:gd name="T60" fmla="*/ 160 w 451"/>
                  <a:gd name="T61" fmla="*/ 698 h 772"/>
                  <a:gd name="T62" fmla="*/ 200 w 451"/>
                  <a:gd name="T63" fmla="*/ 711 h 772"/>
                  <a:gd name="T64" fmla="*/ 254 w 451"/>
                  <a:gd name="T65" fmla="*/ 711 h 772"/>
                  <a:gd name="T66" fmla="*/ 291 w 451"/>
                  <a:gd name="T67" fmla="*/ 698 h 772"/>
                  <a:gd name="T68" fmla="*/ 310 w 451"/>
                  <a:gd name="T69" fmla="*/ 672 h 772"/>
                  <a:gd name="T70" fmla="*/ 311 w 451"/>
                  <a:gd name="T71" fmla="*/ 551 h 772"/>
                  <a:gd name="T72" fmla="*/ 303 w 451"/>
                  <a:gd name="T73" fmla="*/ 515 h 772"/>
                  <a:gd name="T74" fmla="*/ 271 w 451"/>
                  <a:gd name="T75" fmla="*/ 477 h 772"/>
                  <a:gd name="T76" fmla="*/ 47 w 451"/>
                  <a:gd name="T77" fmla="*/ 282 h 772"/>
                  <a:gd name="T78" fmla="*/ 19 w 451"/>
                  <a:gd name="T79" fmla="*/ 244 h 772"/>
                  <a:gd name="T80" fmla="*/ 8 w 451"/>
                  <a:gd name="T81" fmla="*/ 204 h 772"/>
                  <a:gd name="T82" fmla="*/ 11 w 451"/>
                  <a:gd name="T83" fmla="*/ 89 h 772"/>
                  <a:gd name="T84" fmla="*/ 33 w 451"/>
                  <a:gd name="T85" fmla="*/ 50 h 772"/>
                  <a:gd name="T86" fmla="*/ 78 w 451"/>
                  <a:gd name="T87" fmla="*/ 22 h 772"/>
                  <a:gd name="T88" fmla="*/ 144 w 451"/>
                  <a:gd name="T89" fmla="*/ 6 h 772"/>
                  <a:gd name="T90" fmla="*/ 228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8" y="0"/>
                    </a:moveTo>
                    <a:lnTo>
                      <a:pt x="276" y="2"/>
                    </a:lnTo>
                    <a:lnTo>
                      <a:pt x="318" y="6"/>
                    </a:lnTo>
                    <a:lnTo>
                      <a:pt x="354" y="12"/>
                    </a:lnTo>
                    <a:lnTo>
                      <a:pt x="382" y="22"/>
                    </a:lnTo>
                    <a:lnTo>
                      <a:pt x="407" y="34"/>
                    </a:lnTo>
                    <a:lnTo>
                      <a:pt x="424" y="49"/>
                    </a:lnTo>
                    <a:lnTo>
                      <a:pt x="437" y="65"/>
                    </a:lnTo>
                    <a:lnTo>
                      <a:pt x="444" y="85"/>
                    </a:lnTo>
                    <a:lnTo>
                      <a:pt x="447" y="106"/>
                    </a:lnTo>
                    <a:lnTo>
                      <a:pt x="447" y="204"/>
                    </a:lnTo>
                    <a:lnTo>
                      <a:pt x="307" y="204"/>
                    </a:lnTo>
                    <a:lnTo>
                      <a:pt x="307" y="110"/>
                    </a:lnTo>
                    <a:lnTo>
                      <a:pt x="307" y="98"/>
                    </a:lnTo>
                    <a:lnTo>
                      <a:pt x="303" y="87"/>
                    </a:lnTo>
                    <a:lnTo>
                      <a:pt x="296" y="78"/>
                    </a:lnTo>
                    <a:lnTo>
                      <a:pt x="286" y="70"/>
                    </a:lnTo>
                    <a:lnTo>
                      <a:pt x="272" y="65"/>
                    </a:lnTo>
                    <a:lnTo>
                      <a:pt x="252" y="61"/>
                    </a:lnTo>
                    <a:lnTo>
                      <a:pt x="228" y="59"/>
                    </a:lnTo>
                    <a:lnTo>
                      <a:pt x="203" y="61"/>
                    </a:lnTo>
                    <a:lnTo>
                      <a:pt x="182" y="65"/>
                    </a:lnTo>
                    <a:lnTo>
                      <a:pt x="169" y="70"/>
                    </a:lnTo>
                    <a:lnTo>
                      <a:pt x="158" y="78"/>
                    </a:lnTo>
                    <a:lnTo>
                      <a:pt x="152" y="87"/>
                    </a:lnTo>
                    <a:lnTo>
                      <a:pt x="149" y="98"/>
                    </a:lnTo>
                    <a:lnTo>
                      <a:pt x="148" y="110"/>
                    </a:lnTo>
                    <a:lnTo>
                      <a:pt x="148" y="191"/>
                    </a:lnTo>
                    <a:lnTo>
                      <a:pt x="149" y="209"/>
                    </a:lnTo>
                    <a:lnTo>
                      <a:pt x="154" y="227"/>
                    </a:lnTo>
                    <a:lnTo>
                      <a:pt x="164" y="243"/>
                    </a:lnTo>
                    <a:lnTo>
                      <a:pt x="178" y="259"/>
                    </a:lnTo>
                    <a:lnTo>
                      <a:pt x="400" y="448"/>
                    </a:lnTo>
                    <a:lnTo>
                      <a:pt x="421" y="469"/>
                    </a:lnTo>
                    <a:lnTo>
                      <a:pt x="437" y="492"/>
                    </a:lnTo>
                    <a:lnTo>
                      <a:pt x="447" y="516"/>
                    </a:lnTo>
                    <a:lnTo>
                      <a:pt x="451" y="541"/>
                    </a:lnTo>
                    <a:lnTo>
                      <a:pt x="451" y="660"/>
                    </a:lnTo>
                    <a:lnTo>
                      <a:pt x="448" y="683"/>
                    </a:lnTo>
                    <a:lnTo>
                      <a:pt x="439" y="703"/>
                    </a:lnTo>
                    <a:lnTo>
                      <a:pt x="424" y="721"/>
                    </a:lnTo>
                    <a:lnTo>
                      <a:pt x="404" y="737"/>
                    </a:lnTo>
                    <a:lnTo>
                      <a:pt x="378" y="749"/>
                    </a:lnTo>
                    <a:lnTo>
                      <a:pt x="347" y="760"/>
                    </a:lnTo>
                    <a:lnTo>
                      <a:pt x="311" y="766"/>
                    </a:lnTo>
                    <a:lnTo>
                      <a:pt x="272" y="770"/>
                    </a:lnTo>
                    <a:lnTo>
                      <a:pt x="228" y="772"/>
                    </a:lnTo>
                    <a:lnTo>
                      <a:pt x="180" y="770"/>
                    </a:lnTo>
                    <a:lnTo>
                      <a:pt x="137" y="766"/>
                    </a:lnTo>
                    <a:lnTo>
                      <a:pt x="101" y="760"/>
                    </a:lnTo>
                    <a:lnTo>
                      <a:pt x="70" y="750"/>
                    </a:lnTo>
                    <a:lnTo>
                      <a:pt x="44" y="738"/>
                    </a:lnTo>
                    <a:lnTo>
                      <a:pt x="24" y="723"/>
                    </a:lnTo>
                    <a:lnTo>
                      <a:pt x="11" y="706"/>
                    </a:lnTo>
                    <a:lnTo>
                      <a:pt x="3" y="685"/>
                    </a:lnTo>
                    <a:lnTo>
                      <a:pt x="0" y="660"/>
                    </a:lnTo>
                    <a:lnTo>
                      <a:pt x="0" y="556"/>
                    </a:lnTo>
                    <a:lnTo>
                      <a:pt x="139" y="556"/>
                    </a:lnTo>
                    <a:lnTo>
                      <a:pt x="139" y="656"/>
                    </a:lnTo>
                    <a:lnTo>
                      <a:pt x="141" y="672"/>
                    </a:lnTo>
                    <a:lnTo>
                      <a:pt x="149" y="687"/>
                    </a:lnTo>
                    <a:lnTo>
                      <a:pt x="160" y="698"/>
                    </a:lnTo>
                    <a:lnTo>
                      <a:pt x="177" y="706"/>
                    </a:lnTo>
                    <a:lnTo>
                      <a:pt x="200" y="711"/>
                    </a:lnTo>
                    <a:lnTo>
                      <a:pt x="228" y="713"/>
                    </a:lnTo>
                    <a:lnTo>
                      <a:pt x="254" y="711"/>
                    </a:lnTo>
                    <a:lnTo>
                      <a:pt x="275" y="706"/>
                    </a:lnTo>
                    <a:lnTo>
                      <a:pt x="291" y="698"/>
                    </a:lnTo>
                    <a:lnTo>
                      <a:pt x="302" y="687"/>
                    </a:lnTo>
                    <a:lnTo>
                      <a:pt x="310" y="672"/>
                    </a:lnTo>
                    <a:lnTo>
                      <a:pt x="311" y="656"/>
                    </a:lnTo>
                    <a:lnTo>
                      <a:pt x="311" y="551"/>
                    </a:lnTo>
                    <a:lnTo>
                      <a:pt x="310" y="532"/>
                    </a:lnTo>
                    <a:lnTo>
                      <a:pt x="303" y="515"/>
                    </a:lnTo>
                    <a:lnTo>
                      <a:pt x="290" y="496"/>
                    </a:lnTo>
                    <a:lnTo>
                      <a:pt x="271" y="477"/>
                    </a:lnTo>
                    <a:lnTo>
                      <a:pt x="67" y="300"/>
                    </a:lnTo>
                    <a:lnTo>
                      <a:pt x="47" y="282"/>
                    </a:lnTo>
                    <a:lnTo>
                      <a:pt x="31" y="263"/>
                    </a:lnTo>
                    <a:lnTo>
                      <a:pt x="19" y="244"/>
                    </a:lnTo>
                    <a:lnTo>
                      <a:pt x="11" y="225"/>
                    </a:lnTo>
                    <a:lnTo>
                      <a:pt x="8" y="204"/>
                    </a:lnTo>
                    <a:lnTo>
                      <a:pt x="8" y="112"/>
                    </a:lnTo>
                    <a:lnTo>
                      <a:pt x="11" y="89"/>
                    </a:lnTo>
                    <a:lnTo>
                      <a:pt x="20" y="67"/>
                    </a:lnTo>
                    <a:lnTo>
                      <a:pt x="33" y="50"/>
                    </a:lnTo>
                    <a:lnTo>
                      <a:pt x="54" y="35"/>
                    </a:lnTo>
                    <a:lnTo>
                      <a:pt x="78" y="22"/>
                    </a:lnTo>
                    <a:lnTo>
                      <a:pt x="107" y="12"/>
                    </a:lnTo>
                    <a:lnTo>
                      <a:pt x="144" y="6"/>
                    </a:lnTo>
                    <a:lnTo>
                      <a:pt x="182" y="2"/>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 name="Freeform 11">
                <a:extLst>
                  <a:ext uri="{FF2B5EF4-FFF2-40B4-BE49-F238E27FC236}">
                    <a16:creationId xmlns:a16="http://schemas.microsoft.com/office/drawing/2014/main" id="{EE9DFF42-AE36-4CB3-AA29-2528A741DA5F}"/>
                  </a:ext>
                </a:extLst>
              </p:cNvPr>
              <p:cNvSpPr>
                <a:spLocks/>
              </p:cNvSpPr>
              <p:nvPr/>
            </p:nvSpPr>
            <p:spPr bwMode="auto">
              <a:xfrm>
                <a:off x="1430338" y="5005388"/>
                <a:ext cx="352425" cy="755650"/>
              </a:xfrm>
              <a:custGeom>
                <a:avLst/>
                <a:gdLst>
                  <a:gd name="T0" fmla="*/ 305 w 443"/>
                  <a:gd name="T1" fmla="*/ 0 h 952"/>
                  <a:gd name="T2" fmla="*/ 443 w 443"/>
                  <a:gd name="T3" fmla="*/ 0 h 952"/>
                  <a:gd name="T4" fmla="*/ 138 w 443"/>
                  <a:gd name="T5" fmla="*/ 952 h 952"/>
                  <a:gd name="T6" fmla="*/ 0 w 443"/>
                  <a:gd name="T7" fmla="*/ 952 h 952"/>
                  <a:gd name="T8" fmla="*/ 305 w 443"/>
                  <a:gd name="T9" fmla="*/ 0 h 952"/>
                </a:gdLst>
                <a:ahLst/>
                <a:cxnLst>
                  <a:cxn ang="0">
                    <a:pos x="T0" y="T1"/>
                  </a:cxn>
                  <a:cxn ang="0">
                    <a:pos x="T2" y="T3"/>
                  </a:cxn>
                  <a:cxn ang="0">
                    <a:pos x="T4" y="T5"/>
                  </a:cxn>
                  <a:cxn ang="0">
                    <a:pos x="T6" y="T7"/>
                  </a:cxn>
                  <a:cxn ang="0">
                    <a:pos x="T8" y="T9"/>
                  </a:cxn>
                </a:cxnLst>
                <a:rect l="0" t="0" r="r" b="b"/>
                <a:pathLst>
                  <a:path w="443" h="952">
                    <a:moveTo>
                      <a:pt x="305" y="0"/>
                    </a:moveTo>
                    <a:lnTo>
                      <a:pt x="443"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 name="Freeform 12">
                <a:extLst>
                  <a:ext uri="{FF2B5EF4-FFF2-40B4-BE49-F238E27FC236}">
                    <a16:creationId xmlns:a16="http://schemas.microsoft.com/office/drawing/2014/main" id="{2DDF7598-C167-4733-90F9-E44E3AEF9F71}"/>
                  </a:ext>
                </a:extLst>
              </p:cNvPr>
              <p:cNvSpPr>
                <a:spLocks/>
              </p:cNvSpPr>
              <p:nvPr/>
            </p:nvSpPr>
            <p:spPr bwMode="auto">
              <a:xfrm>
                <a:off x="1349376" y="5006976"/>
                <a:ext cx="204788" cy="468313"/>
              </a:xfrm>
              <a:custGeom>
                <a:avLst/>
                <a:gdLst>
                  <a:gd name="T0" fmla="*/ 0 w 257"/>
                  <a:gd name="T1" fmla="*/ 0 h 591"/>
                  <a:gd name="T2" fmla="*/ 138 w 257"/>
                  <a:gd name="T3" fmla="*/ 0 h 591"/>
                  <a:gd name="T4" fmla="*/ 257 w 257"/>
                  <a:gd name="T5" fmla="*/ 373 h 591"/>
                  <a:gd name="T6" fmla="*/ 188 w 257"/>
                  <a:gd name="T7" fmla="*/ 591 h 591"/>
                  <a:gd name="T8" fmla="*/ 0 w 257"/>
                  <a:gd name="T9" fmla="*/ 0 h 591"/>
                </a:gdLst>
                <a:ahLst/>
                <a:cxnLst>
                  <a:cxn ang="0">
                    <a:pos x="T0" y="T1"/>
                  </a:cxn>
                  <a:cxn ang="0">
                    <a:pos x="T2" y="T3"/>
                  </a:cxn>
                  <a:cxn ang="0">
                    <a:pos x="T4" y="T5"/>
                  </a:cxn>
                  <a:cxn ang="0">
                    <a:pos x="T6" y="T7"/>
                  </a:cxn>
                  <a:cxn ang="0">
                    <a:pos x="T8" y="T9"/>
                  </a:cxn>
                </a:cxnLst>
                <a:rect l="0" t="0" r="r" b="b"/>
                <a:pathLst>
                  <a:path w="257" h="591">
                    <a:moveTo>
                      <a:pt x="0" y="0"/>
                    </a:moveTo>
                    <a:lnTo>
                      <a:pt x="138" y="0"/>
                    </a:lnTo>
                    <a:lnTo>
                      <a:pt x="257" y="373"/>
                    </a:lnTo>
                    <a:lnTo>
                      <a:pt x="188" y="59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 name="Freeform 13">
                <a:extLst>
                  <a:ext uri="{FF2B5EF4-FFF2-40B4-BE49-F238E27FC236}">
                    <a16:creationId xmlns:a16="http://schemas.microsoft.com/office/drawing/2014/main" id="{17250C49-24A3-4E87-8762-0B40D1B72FB9}"/>
                  </a:ext>
                </a:extLst>
              </p:cNvPr>
              <p:cNvSpPr>
                <a:spLocks/>
              </p:cNvSpPr>
              <p:nvPr/>
            </p:nvSpPr>
            <p:spPr bwMode="auto">
              <a:xfrm>
                <a:off x="3578226" y="5005388"/>
                <a:ext cx="352425" cy="755650"/>
              </a:xfrm>
              <a:custGeom>
                <a:avLst/>
                <a:gdLst>
                  <a:gd name="T0" fmla="*/ 305 w 444"/>
                  <a:gd name="T1" fmla="*/ 0 h 952"/>
                  <a:gd name="T2" fmla="*/ 444 w 444"/>
                  <a:gd name="T3" fmla="*/ 0 h 952"/>
                  <a:gd name="T4" fmla="*/ 138 w 444"/>
                  <a:gd name="T5" fmla="*/ 952 h 952"/>
                  <a:gd name="T6" fmla="*/ 0 w 444"/>
                  <a:gd name="T7" fmla="*/ 952 h 952"/>
                  <a:gd name="T8" fmla="*/ 305 w 444"/>
                  <a:gd name="T9" fmla="*/ 0 h 952"/>
                </a:gdLst>
                <a:ahLst/>
                <a:cxnLst>
                  <a:cxn ang="0">
                    <a:pos x="T0" y="T1"/>
                  </a:cxn>
                  <a:cxn ang="0">
                    <a:pos x="T2" y="T3"/>
                  </a:cxn>
                  <a:cxn ang="0">
                    <a:pos x="T4" y="T5"/>
                  </a:cxn>
                  <a:cxn ang="0">
                    <a:pos x="T6" y="T7"/>
                  </a:cxn>
                  <a:cxn ang="0">
                    <a:pos x="T8" y="T9"/>
                  </a:cxn>
                </a:cxnLst>
                <a:rect l="0" t="0" r="r" b="b"/>
                <a:pathLst>
                  <a:path w="444" h="952">
                    <a:moveTo>
                      <a:pt x="305" y="0"/>
                    </a:moveTo>
                    <a:lnTo>
                      <a:pt x="444"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 name="Freeform 14">
                <a:extLst>
                  <a:ext uri="{FF2B5EF4-FFF2-40B4-BE49-F238E27FC236}">
                    <a16:creationId xmlns:a16="http://schemas.microsoft.com/office/drawing/2014/main" id="{11BB33A0-C3E9-4248-B1C8-1F04CA0972AA}"/>
                  </a:ext>
                </a:extLst>
              </p:cNvPr>
              <p:cNvSpPr>
                <a:spLocks/>
              </p:cNvSpPr>
              <p:nvPr/>
            </p:nvSpPr>
            <p:spPr bwMode="auto">
              <a:xfrm>
                <a:off x="3495676" y="5005388"/>
                <a:ext cx="206375" cy="468313"/>
              </a:xfrm>
              <a:custGeom>
                <a:avLst/>
                <a:gdLst>
                  <a:gd name="T0" fmla="*/ 0 w 259"/>
                  <a:gd name="T1" fmla="*/ 0 h 589"/>
                  <a:gd name="T2" fmla="*/ 139 w 259"/>
                  <a:gd name="T3" fmla="*/ 0 h 589"/>
                  <a:gd name="T4" fmla="*/ 259 w 259"/>
                  <a:gd name="T5" fmla="*/ 372 h 589"/>
                  <a:gd name="T6" fmla="*/ 189 w 259"/>
                  <a:gd name="T7" fmla="*/ 589 h 589"/>
                  <a:gd name="T8" fmla="*/ 0 w 259"/>
                  <a:gd name="T9" fmla="*/ 0 h 589"/>
                </a:gdLst>
                <a:ahLst/>
                <a:cxnLst>
                  <a:cxn ang="0">
                    <a:pos x="T0" y="T1"/>
                  </a:cxn>
                  <a:cxn ang="0">
                    <a:pos x="T2" y="T3"/>
                  </a:cxn>
                  <a:cxn ang="0">
                    <a:pos x="T4" y="T5"/>
                  </a:cxn>
                  <a:cxn ang="0">
                    <a:pos x="T6" y="T7"/>
                  </a:cxn>
                  <a:cxn ang="0">
                    <a:pos x="T8" y="T9"/>
                  </a:cxn>
                </a:cxnLst>
                <a:rect l="0" t="0" r="r" b="b"/>
                <a:pathLst>
                  <a:path w="259" h="589">
                    <a:moveTo>
                      <a:pt x="0" y="0"/>
                    </a:moveTo>
                    <a:lnTo>
                      <a:pt x="139" y="0"/>
                    </a:lnTo>
                    <a:lnTo>
                      <a:pt x="259" y="372"/>
                    </a:lnTo>
                    <a:lnTo>
                      <a:pt x="189" y="5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 name="Freeform 15">
                <a:extLst>
                  <a:ext uri="{FF2B5EF4-FFF2-40B4-BE49-F238E27FC236}">
                    <a16:creationId xmlns:a16="http://schemas.microsoft.com/office/drawing/2014/main" id="{6F224309-A90E-4600-8714-4FF47A6FC856}"/>
                  </a:ext>
                </a:extLst>
              </p:cNvPr>
              <p:cNvSpPr>
                <a:spLocks/>
              </p:cNvSpPr>
              <p:nvPr/>
            </p:nvSpPr>
            <p:spPr bwMode="auto">
              <a:xfrm>
                <a:off x="1817688" y="5005388"/>
                <a:ext cx="396875" cy="603250"/>
              </a:xfrm>
              <a:custGeom>
                <a:avLst/>
                <a:gdLst>
                  <a:gd name="T0" fmla="*/ 0 w 499"/>
                  <a:gd name="T1" fmla="*/ 0 h 759"/>
                  <a:gd name="T2" fmla="*/ 268 w 499"/>
                  <a:gd name="T3" fmla="*/ 0 h 759"/>
                  <a:gd name="T4" fmla="*/ 318 w 499"/>
                  <a:gd name="T5" fmla="*/ 0 h 759"/>
                  <a:gd name="T6" fmla="*/ 361 w 499"/>
                  <a:gd name="T7" fmla="*/ 4 h 759"/>
                  <a:gd name="T8" fmla="*/ 397 w 499"/>
                  <a:gd name="T9" fmla="*/ 8 h 759"/>
                  <a:gd name="T10" fmla="*/ 427 w 499"/>
                  <a:gd name="T11" fmla="*/ 16 h 759"/>
                  <a:gd name="T12" fmla="*/ 451 w 499"/>
                  <a:gd name="T13" fmla="*/ 26 h 759"/>
                  <a:gd name="T14" fmla="*/ 470 w 499"/>
                  <a:gd name="T15" fmla="*/ 38 h 759"/>
                  <a:gd name="T16" fmla="*/ 483 w 499"/>
                  <a:gd name="T17" fmla="*/ 52 h 759"/>
                  <a:gd name="T18" fmla="*/ 493 w 499"/>
                  <a:gd name="T19" fmla="*/ 70 h 759"/>
                  <a:gd name="T20" fmla="*/ 498 w 499"/>
                  <a:gd name="T21" fmla="*/ 91 h 759"/>
                  <a:gd name="T22" fmla="*/ 499 w 499"/>
                  <a:gd name="T23" fmla="*/ 115 h 759"/>
                  <a:gd name="T24" fmla="*/ 499 w 499"/>
                  <a:gd name="T25" fmla="*/ 759 h 759"/>
                  <a:gd name="T26" fmla="*/ 361 w 499"/>
                  <a:gd name="T27" fmla="*/ 759 h 759"/>
                  <a:gd name="T28" fmla="*/ 361 w 499"/>
                  <a:gd name="T29" fmla="*/ 106 h 759"/>
                  <a:gd name="T30" fmla="*/ 358 w 499"/>
                  <a:gd name="T31" fmla="*/ 91 h 759"/>
                  <a:gd name="T32" fmla="*/ 350 w 499"/>
                  <a:gd name="T33" fmla="*/ 79 h 759"/>
                  <a:gd name="T34" fmla="*/ 338 w 499"/>
                  <a:gd name="T35" fmla="*/ 71 h 759"/>
                  <a:gd name="T36" fmla="*/ 322 w 499"/>
                  <a:gd name="T37" fmla="*/ 66 h 759"/>
                  <a:gd name="T38" fmla="*/ 302 w 499"/>
                  <a:gd name="T39" fmla="*/ 62 h 759"/>
                  <a:gd name="T40" fmla="*/ 279 w 499"/>
                  <a:gd name="T41" fmla="*/ 59 h 759"/>
                  <a:gd name="T42" fmla="*/ 254 w 499"/>
                  <a:gd name="T43" fmla="*/ 59 h 759"/>
                  <a:gd name="T44" fmla="*/ 138 w 499"/>
                  <a:gd name="T45" fmla="*/ 59 h 759"/>
                  <a:gd name="T46" fmla="*/ 138 w 499"/>
                  <a:gd name="T47" fmla="*/ 759 h 759"/>
                  <a:gd name="T48" fmla="*/ 138 w 499"/>
                  <a:gd name="T49" fmla="*/ 759 h 759"/>
                  <a:gd name="T50" fmla="*/ 0 w 499"/>
                  <a:gd name="T51" fmla="*/ 759 h 759"/>
                  <a:gd name="T52" fmla="*/ 0 w 499"/>
                  <a:gd name="T53"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9" h="759">
                    <a:moveTo>
                      <a:pt x="0" y="0"/>
                    </a:moveTo>
                    <a:lnTo>
                      <a:pt x="268" y="0"/>
                    </a:lnTo>
                    <a:lnTo>
                      <a:pt x="318" y="0"/>
                    </a:lnTo>
                    <a:lnTo>
                      <a:pt x="361" y="4"/>
                    </a:lnTo>
                    <a:lnTo>
                      <a:pt x="397" y="8"/>
                    </a:lnTo>
                    <a:lnTo>
                      <a:pt x="427" y="16"/>
                    </a:lnTo>
                    <a:lnTo>
                      <a:pt x="451" y="26"/>
                    </a:lnTo>
                    <a:lnTo>
                      <a:pt x="470" y="38"/>
                    </a:lnTo>
                    <a:lnTo>
                      <a:pt x="483" y="52"/>
                    </a:lnTo>
                    <a:lnTo>
                      <a:pt x="493" y="70"/>
                    </a:lnTo>
                    <a:lnTo>
                      <a:pt x="498" y="91"/>
                    </a:lnTo>
                    <a:lnTo>
                      <a:pt x="499" y="115"/>
                    </a:lnTo>
                    <a:lnTo>
                      <a:pt x="499" y="759"/>
                    </a:lnTo>
                    <a:lnTo>
                      <a:pt x="361" y="759"/>
                    </a:lnTo>
                    <a:lnTo>
                      <a:pt x="361" y="106"/>
                    </a:lnTo>
                    <a:lnTo>
                      <a:pt x="358" y="91"/>
                    </a:lnTo>
                    <a:lnTo>
                      <a:pt x="350" y="79"/>
                    </a:lnTo>
                    <a:lnTo>
                      <a:pt x="338" y="71"/>
                    </a:lnTo>
                    <a:lnTo>
                      <a:pt x="322" y="66"/>
                    </a:lnTo>
                    <a:lnTo>
                      <a:pt x="302" y="62"/>
                    </a:lnTo>
                    <a:lnTo>
                      <a:pt x="279" y="59"/>
                    </a:lnTo>
                    <a:lnTo>
                      <a:pt x="254" y="59"/>
                    </a:lnTo>
                    <a:lnTo>
                      <a:pt x="138" y="59"/>
                    </a:lnTo>
                    <a:lnTo>
                      <a:pt x="138" y="759"/>
                    </a:lnTo>
                    <a:lnTo>
                      <a:pt x="138"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 name="Freeform 16">
                <a:extLst>
                  <a:ext uri="{FF2B5EF4-FFF2-40B4-BE49-F238E27FC236}">
                    <a16:creationId xmlns:a16="http://schemas.microsoft.com/office/drawing/2014/main" id="{538F60B4-8611-4079-A797-E62E8B431E6B}"/>
                  </a:ext>
                </a:extLst>
              </p:cNvPr>
              <p:cNvSpPr>
                <a:spLocks noEditPoints="1"/>
              </p:cNvSpPr>
              <p:nvPr/>
            </p:nvSpPr>
            <p:spPr bwMode="auto">
              <a:xfrm>
                <a:off x="4337051" y="5010151"/>
                <a:ext cx="142875" cy="139700"/>
              </a:xfrm>
              <a:custGeom>
                <a:avLst/>
                <a:gdLst>
                  <a:gd name="T0" fmla="*/ 72 w 180"/>
                  <a:gd name="T1" fmla="*/ 82 h 177"/>
                  <a:gd name="T2" fmla="*/ 100 w 180"/>
                  <a:gd name="T3" fmla="*/ 82 h 177"/>
                  <a:gd name="T4" fmla="*/ 113 w 180"/>
                  <a:gd name="T5" fmla="*/ 75 h 177"/>
                  <a:gd name="T6" fmla="*/ 113 w 180"/>
                  <a:gd name="T7" fmla="*/ 58 h 177"/>
                  <a:gd name="T8" fmla="*/ 101 w 180"/>
                  <a:gd name="T9" fmla="*/ 51 h 177"/>
                  <a:gd name="T10" fmla="*/ 72 w 180"/>
                  <a:gd name="T11" fmla="*/ 51 h 177"/>
                  <a:gd name="T12" fmla="*/ 96 w 180"/>
                  <a:gd name="T13" fmla="*/ 38 h 177"/>
                  <a:gd name="T14" fmla="*/ 123 w 180"/>
                  <a:gd name="T15" fmla="*/ 45 h 177"/>
                  <a:gd name="T16" fmla="*/ 132 w 180"/>
                  <a:gd name="T17" fmla="*/ 66 h 177"/>
                  <a:gd name="T18" fmla="*/ 124 w 180"/>
                  <a:gd name="T19" fmla="*/ 87 h 177"/>
                  <a:gd name="T20" fmla="*/ 105 w 180"/>
                  <a:gd name="T21" fmla="*/ 94 h 177"/>
                  <a:gd name="T22" fmla="*/ 117 w 180"/>
                  <a:gd name="T23" fmla="*/ 140 h 177"/>
                  <a:gd name="T24" fmla="*/ 72 w 180"/>
                  <a:gd name="T25" fmla="*/ 95 h 177"/>
                  <a:gd name="T26" fmla="*/ 57 w 180"/>
                  <a:gd name="T27" fmla="*/ 140 h 177"/>
                  <a:gd name="T28" fmla="*/ 90 w 180"/>
                  <a:gd name="T29" fmla="*/ 15 h 177"/>
                  <a:gd name="T30" fmla="*/ 47 w 180"/>
                  <a:gd name="T31" fmla="*/ 29 h 177"/>
                  <a:gd name="T32" fmla="*/ 22 w 180"/>
                  <a:gd name="T33" fmla="*/ 65 h 177"/>
                  <a:gd name="T34" fmla="*/ 22 w 180"/>
                  <a:gd name="T35" fmla="*/ 113 h 177"/>
                  <a:gd name="T36" fmla="*/ 47 w 180"/>
                  <a:gd name="T37" fmla="*/ 149 h 177"/>
                  <a:gd name="T38" fmla="*/ 90 w 180"/>
                  <a:gd name="T39" fmla="*/ 162 h 177"/>
                  <a:gd name="T40" fmla="*/ 133 w 180"/>
                  <a:gd name="T41" fmla="*/ 149 h 177"/>
                  <a:gd name="T42" fmla="*/ 159 w 180"/>
                  <a:gd name="T43" fmla="*/ 113 h 177"/>
                  <a:gd name="T44" fmla="*/ 159 w 180"/>
                  <a:gd name="T45" fmla="*/ 65 h 177"/>
                  <a:gd name="T46" fmla="*/ 133 w 180"/>
                  <a:gd name="T47" fmla="*/ 29 h 177"/>
                  <a:gd name="T48" fmla="*/ 90 w 180"/>
                  <a:gd name="T49" fmla="*/ 15 h 177"/>
                  <a:gd name="T50" fmla="*/ 115 w 180"/>
                  <a:gd name="T51" fmla="*/ 3 h 177"/>
                  <a:gd name="T52" fmla="*/ 153 w 180"/>
                  <a:gd name="T53" fmla="*/ 26 h 177"/>
                  <a:gd name="T54" fmla="*/ 176 w 180"/>
                  <a:gd name="T55" fmla="*/ 65 h 177"/>
                  <a:gd name="T56" fmla="*/ 176 w 180"/>
                  <a:gd name="T57" fmla="*/ 113 h 177"/>
                  <a:gd name="T58" fmla="*/ 153 w 180"/>
                  <a:gd name="T59" fmla="*/ 152 h 177"/>
                  <a:gd name="T60" fmla="*/ 115 w 180"/>
                  <a:gd name="T61" fmla="*/ 174 h 177"/>
                  <a:gd name="T62" fmla="*/ 68 w 180"/>
                  <a:gd name="T63" fmla="*/ 174 h 177"/>
                  <a:gd name="T64" fmla="*/ 27 w 180"/>
                  <a:gd name="T65" fmla="*/ 152 h 177"/>
                  <a:gd name="T66" fmla="*/ 4 w 180"/>
                  <a:gd name="T67" fmla="*/ 113 h 177"/>
                  <a:gd name="T68" fmla="*/ 4 w 180"/>
                  <a:gd name="T69" fmla="*/ 65 h 177"/>
                  <a:gd name="T70" fmla="*/ 27 w 180"/>
                  <a:gd name="T71" fmla="*/ 26 h 177"/>
                  <a:gd name="T72" fmla="*/ 68 w 180"/>
                  <a:gd name="T73" fmla="*/ 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0" h="177">
                    <a:moveTo>
                      <a:pt x="72" y="51"/>
                    </a:moveTo>
                    <a:lnTo>
                      <a:pt x="72" y="82"/>
                    </a:lnTo>
                    <a:lnTo>
                      <a:pt x="90" y="82"/>
                    </a:lnTo>
                    <a:lnTo>
                      <a:pt x="100" y="82"/>
                    </a:lnTo>
                    <a:lnTo>
                      <a:pt x="108" y="79"/>
                    </a:lnTo>
                    <a:lnTo>
                      <a:pt x="113" y="75"/>
                    </a:lnTo>
                    <a:lnTo>
                      <a:pt x="116" y="66"/>
                    </a:lnTo>
                    <a:lnTo>
                      <a:pt x="113" y="58"/>
                    </a:lnTo>
                    <a:lnTo>
                      <a:pt x="108" y="54"/>
                    </a:lnTo>
                    <a:lnTo>
                      <a:pt x="101" y="51"/>
                    </a:lnTo>
                    <a:lnTo>
                      <a:pt x="93" y="51"/>
                    </a:lnTo>
                    <a:lnTo>
                      <a:pt x="72" y="51"/>
                    </a:lnTo>
                    <a:close/>
                    <a:moveTo>
                      <a:pt x="57" y="38"/>
                    </a:moveTo>
                    <a:lnTo>
                      <a:pt x="96" y="38"/>
                    </a:lnTo>
                    <a:lnTo>
                      <a:pt x="112" y="39"/>
                    </a:lnTo>
                    <a:lnTo>
                      <a:pt x="123" y="45"/>
                    </a:lnTo>
                    <a:lnTo>
                      <a:pt x="129" y="54"/>
                    </a:lnTo>
                    <a:lnTo>
                      <a:pt x="132" y="66"/>
                    </a:lnTo>
                    <a:lnTo>
                      <a:pt x="129" y="78"/>
                    </a:lnTo>
                    <a:lnTo>
                      <a:pt x="124" y="87"/>
                    </a:lnTo>
                    <a:lnTo>
                      <a:pt x="116" y="91"/>
                    </a:lnTo>
                    <a:lnTo>
                      <a:pt x="105" y="94"/>
                    </a:lnTo>
                    <a:lnTo>
                      <a:pt x="135" y="140"/>
                    </a:lnTo>
                    <a:lnTo>
                      <a:pt x="117" y="140"/>
                    </a:lnTo>
                    <a:lnTo>
                      <a:pt x="90" y="95"/>
                    </a:lnTo>
                    <a:lnTo>
                      <a:pt x="72" y="95"/>
                    </a:lnTo>
                    <a:lnTo>
                      <a:pt x="72" y="140"/>
                    </a:lnTo>
                    <a:lnTo>
                      <a:pt x="57" y="140"/>
                    </a:lnTo>
                    <a:lnTo>
                      <a:pt x="57" y="38"/>
                    </a:lnTo>
                    <a:close/>
                    <a:moveTo>
                      <a:pt x="90" y="15"/>
                    </a:moveTo>
                    <a:lnTo>
                      <a:pt x="68" y="19"/>
                    </a:lnTo>
                    <a:lnTo>
                      <a:pt x="47" y="29"/>
                    </a:lnTo>
                    <a:lnTo>
                      <a:pt x="33" y="45"/>
                    </a:lnTo>
                    <a:lnTo>
                      <a:pt x="22" y="65"/>
                    </a:lnTo>
                    <a:lnTo>
                      <a:pt x="18" y="89"/>
                    </a:lnTo>
                    <a:lnTo>
                      <a:pt x="22" y="113"/>
                    </a:lnTo>
                    <a:lnTo>
                      <a:pt x="33" y="133"/>
                    </a:lnTo>
                    <a:lnTo>
                      <a:pt x="47" y="149"/>
                    </a:lnTo>
                    <a:lnTo>
                      <a:pt x="68" y="158"/>
                    </a:lnTo>
                    <a:lnTo>
                      <a:pt x="90" y="162"/>
                    </a:lnTo>
                    <a:lnTo>
                      <a:pt x="113" y="158"/>
                    </a:lnTo>
                    <a:lnTo>
                      <a:pt x="133" y="149"/>
                    </a:lnTo>
                    <a:lnTo>
                      <a:pt x="148" y="133"/>
                    </a:lnTo>
                    <a:lnTo>
                      <a:pt x="159" y="113"/>
                    </a:lnTo>
                    <a:lnTo>
                      <a:pt x="163" y="89"/>
                    </a:lnTo>
                    <a:lnTo>
                      <a:pt x="159" y="65"/>
                    </a:lnTo>
                    <a:lnTo>
                      <a:pt x="148" y="45"/>
                    </a:lnTo>
                    <a:lnTo>
                      <a:pt x="133" y="29"/>
                    </a:lnTo>
                    <a:lnTo>
                      <a:pt x="113" y="19"/>
                    </a:lnTo>
                    <a:lnTo>
                      <a:pt x="90" y="15"/>
                    </a:lnTo>
                    <a:close/>
                    <a:moveTo>
                      <a:pt x="90" y="0"/>
                    </a:moveTo>
                    <a:lnTo>
                      <a:pt x="115" y="3"/>
                    </a:lnTo>
                    <a:lnTo>
                      <a:pt x="136" y="12"/>
                    </a:lnTo>
                    <a:lnTo>
                      <a:pt x="153" y="26"/>
                    </a:lnTo>
                    <a:lnTo>
                      <a:pt x="168" y="43"/>
                    </a:lnTo>
                    <a:lnTo>
                      <a:pt x="176" y="65"/>
                    </a:lnTo>
                    <a:lnTo>
                      <a:pt x="180" y="89"/>
                    </a:lnTo>
                    <a:lnTo>
                      <a:pt x="176" y="113"/>
                    </a:lnTo>
                    <a:lnTo>
                      <a:pt x="168" y="134"/>
                    </a:lnTo>
                    <a:lnTo>
                      <a:pt x="153" y="152"/>
                    </a:lnTo>
                    <a:lnTo>
                      <a:pt x="136" y="165"/>
                    </a:lnTo>
                    <a:lnTo>
                      <a:pt x="115" y="174"/>
                    </a:lnTo>
                    <a:lnTo>
                      <a:pt x="90" y="177"/>
                    </a:lnTo>
                    <a:lnTo>
                      <a:pt x="68" y="174"/>
                    </a:lnTo>
                    <a:lnTo>
                      <a:pt x="46" y="165"/>
                    </a:lnTo>
                    <a:lnTo>
                      <a:pt x="27" y="152"/>
                    </a:lnTo>
                    <a:lnTo>
                      <a:pt x="14" y="134"/>
                    </a:lnTo>
                    <a:lnTo>
                      <a:pt x="4" y="113"/>
                    </a:lnTo>
                    <a:lnTo>
                      <a:pt x="0" y="89"/>
                    </a:lnTo>
                    <a:lnTo>
                      <a:pt x="4" y="65"/>
                    </a:lnTo>
                    <a:lnTo>
                      <a:pt x="14" y="43"/>
                    </a:lnTo>
                    <a:lnTo>
                      <a:pt x="27" y="26"/>
                    </a:lnTo>
                    <a:lnTo>
                      <a:pt x="46" y="12"/>
                    </a:lnTo>
                    <a:lnTo>
                      <a:pt x="68" y="3"/>
                    </a:lnTo>
                    <a:lnTo>
                      <a:pt x="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grpSp>
      <p:sp>
        <p:nvSpPr>
          <p:cNvPr id="20" name="ConStatement"/>
          <p:cNvSpPr txBox="1"/>
          <p:nvPr userDrawn="1">
            <p:custDataLst>
              <p:tags r:id="rId6"/>
            </p:custDataLst>
          </p:nvPr>
        </p:nvSpPr>
        <p:spPr>
          <a:xfrm>
            <a:off x="155465" y="0"/>
            <a:ext cx="254000" cy="6858000"/>
          </a:xfrm>
          <a:prstGeom prst="rect">
            <a:avLst/>
          </a:prstGeom>
          <a:noFill/>
        </p:spPr>
        <p:txBody>
          <a:bodyPr vert="mongolianVert" wrap="none" lIns="91440" tIns="45720" rIns="91440" bIns="45720" rtlCol="0" anchor="ctr">
            <a:noAutofit/>
          </a:bodyPr>
          <a:lstStyle/>
          <a:p>
            <a:pPr algn="ctr"/>
            <a:r>
              <a:rPr lang="en-US" sz="9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pos="288">
          <p15:clr>
            <a:srgbClr val="5ACBF0"/>
          </p15:clr>
        </p15:guide>
        <p15:guide id="2" pos="6192">
          <p15:clr>
            <a:srgbClr val="5ACBF0"/>
          </p15:clr>
        </p15:guide>
        <p15:guide id="3" pos="6312">
          <p15:clr>
            <a:srgbClr val="5ACBF0"/>
          </p15:clr>
        </p15:guide>
        <p15:guide id="4" orient="horz" pos="288">
          <p15:clr>
            <a:srgbClr val="5ACBF0"/>
          </p15:clr>
        </p15:guide>
        <p15:guide id="5" orient="horz" pos="403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22EAE53-1844-44B8-8350-B79CBC217C34}"/>
              </a:ext>
            </a:extLst>
          </p:cNvPr>
          <p:cNvPicPr>
            <a:picLocks noChangeAspect="1"/>
          </p:cNvPicPr>
          <p:nvPr userDrawn="1">
            <p:custDataLst>
              <p:tags r:id="rId1"/>
            </p:custDataLst>
          </p:nvPr>
        </p:nvPicPr>
        <p:blipFill>
          <a:blip r:embed="rId7"/>
          <a:stretch>
            <a:fillRect/>
          </a:stretch>
        </p:blipFill>
        <p:spPr>
          <a:xfrm>
            <a:off x="0" y="3909847"/>
            <a:ext cx="12192000" cy="2948153"/>
          </a:xfrm>
          <a:prstGeom prst="rect">
            <a:avLst/>
          </a:prstGeom>
        </p:spPr>
      </p:pic>
      <p:pic>
        <p:nvPicPr>
          <p:cNvPr id="9" name="Graphic 8">
            <a:extLst>
              <a:ext uri="{FF2B5EF4-FFF2-40B4-BE49-F238E27FC236}">
                <a16:creationId xmlns:a16="http://schemas.microsoft.com/office/drawing/2014/main" id="{8EA152CB-5E1A-4409-8D85-BFD2CBA0C46C}"/>
              </a:ext>
            </a:extLst>
          </p:cNvPr>
          <p:cNvPicPr>
            <a:picLocks noChangeAspect="1"/>
          </p:cNvPicPr>
          <p:nvPr userDrawn="1">
            <p:custDataLst>
              <p:tags r:id="rId2"/>
            </p:custDataLst>
          </p:nvPr>
        </p:nvPicPr>
        <p:blipFill>
          <a:blip r:embed="rId8">
            <a:extLst>
              <a:ext uri="{96DAC541-7B7A-43D3-8B79-37D633B846F1}">
                <asvg:svgBlip xmlns:asvg="http://schemas.microsoft.com/office/drawing/2016/SVG/main" r:embed="rId9"/>
              </a:ext>
            </a:extLst>
          </a:blip>
          <a:stretch>
            <a:fillRect/>
          </a:stretch>
        </p:blipFill>
        <p:spPr>
          <a:xfrm>
            <a:off x="9905927" y="453166"/>
            <a:ext cx="1829195" cy="584326"/>
          </a:xfrm>
          <a:prstGeom prst="rect">
            <a:avLst/>
          </a:prstGeom>
        </p:spPr>
      </p:pic>
      <p:sp>
        <p:nvSpPr>
          <p:cNvPr id="7" name="Do not remove" hidden="1">
            <a:extLst>
              <a:ext uri="{FF2B5EF4-FFF2-40B4-BE49-F238E27FC236}">
                <a16:creationId xmlns:a16="http://schemas.microsoft.com/office/drawing/2014/main" id="{FE90577B-ACE6-41C1-94CB-65E6AE88F932}"/>
              </a:ext>
            </a:extLst>
          </p:cNvPr>
          <p:cNvSpPr/>
          <p:nvPr userDrawn="1">
            <p:custDataLst>
              <p:tags r:id="rId3"/>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7EF15B-A1F6-44A1-A3E0-C93B50AECB67}"/>
              </a:ext>
            </a:extLst>
          </p:cNvPr>
          <p:cNvSpPr>
            <a:spLocks noGrp="1"/>
          </p:cNvSpPr>
          <p:nvPr>
            <p:ph type="ctrTitle"/>
            <p:custDataLst>
              <p:tags r:id="rId4"/>
            </p:custDataLst>
          </p:nvPr>
        </p:nvSpPr>
        <p:spPr>
          <a:xfrm>
            <a:off x="456555" y="1147394"/>
            <a:ext cx="11278567" cy="1828800"/>
          </a:xfrm>
        </p:spPr>
        <p:txBody>
          <a:bodyPr anchor="b">
            <a:normAutofit/>
          </a:bodyPr>
          <a:lstStyle>
            <a:lvl1pPr algn="l">
              <a:defRPr sz="3600">
                <a:solidFill>
                  <a:schemeClr val="accent1"/>
                </a:solidFill>
              </a:defRPr>
            </a:lvl1pPr>
          </a:lstStyle>
          <a:p>
            <a:r>
              <a:rPr lang="en-US" altLang="zh-TW"/>
              <a:t>Click to edit Master title style</a:t>
            </a:r>
            <a:endParaRPr lang="en-US"/>
          </a:p>
        </p:txBody>
      </p:sp>
      <p:sp>
        <p:nvSpPr>
          <p:cNvPr id="3" name="Subtitle 2">
            <a:extLst>
              <a:ext uri="{FF2B5EF4-FFF2-40B4-BE49-F238E27FC236}">
                <a16:creationId xmlns:a16="http://schemas.microsoft.com/office/drawing/2014/main" id="{676E843E-996E-455B-A990-1D2E9F65C74B}"/>
              </a:ext>
            </a:extLst>
          </p:cNvPr>
          <p:cNvSpPr>
            <a:spLocks noGrp="1"/>
          </p:cNvSpPr>
          <p:nvPr>
            <p:ph type="subTitle" idx="1"/>
            <p:custDataLst>
              <p:tags r:id="rId5"/>
            </p:custDataLst>
          </p:nvPr>
        </p:nvSpPr>
        <p:spPr>
          <a:xfrm>
            <a:off x="456556" y="2982484"/>
            <a:ext cx="11278565" cy="990600"/>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en-US"/>
          </a:p>
        </p:txBody>
      </p:sp>
    </p:spTree>
    <p:extLst>
      <p:ext uri="{BB962C8B-B14F-4D97-AF65-F5344CB8AC3E}">
        <p14:creationId xmlns:p14="http://schemas.microsoft.com/office/powerpoint/2010/main" val="40691816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標題及內容">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0F3F816E-2976-49B2-968A-9E22A2A95EE5}"/>
              </a:ext>
            </a:extLst>
          </p:cNvPr>
          <p:cNvSpPr/>
          <p:nvPr userDrawn="1">
            <p:custDataLst>
              <p:tags r:id="rId1"/>
            </p:custDataLst>
          </p:nvPr>
        </p:nvSpPr>
        <p:spPr>
          <a:xfrm>
            <a:off x="-3549" y="154004"/>
            <a:ext cx="12192000" cy="1005839"/>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pic>
        <p:nvPicPr>
          <p:cNvPr id="6" name="Picture 8">
            <a:extLst>
              <a:ext uri="{FF2B5EF4-FFF2-40B4-BE49-F238E27FC236}">
                <a16:creationId xmlns:a16="http://schemas.microsoft.com/office/drawing/2014/main" id="{F8004EE1-543B-419B-B964-85B71443F8D5}"/>
              </a:ext>
            </a:extLst>
          </p:cNvPr>
          <p:cNvPicPr>
            <a:picLocks noChangeAspect="1"/>
          </p:cNvPicPr>
          <p:nvPr userDrawn="1">
            <p:custDataLst>
              <p:tags r:id="rId2"/>
            </p:custDataLst>
          </p:nvPr>
        </p:nvPicPr>
        <p:blipFill>
          <a:blip r:embed="rId5"/>
          <a:stretch>
            <a:fillRect/>
          </a:stretch>
        </p:blipFill>
        <p:spPr>
          <a:xfrm>
            <a:off x="10852539" y="154004"/>
            <a:ext cx="1339461" cy="1005839"/>
          </a:xfrm>
          <a:prstGeom prst="rect">
            <a:avLst/>
          </a:prstGeom>
        </p:spPr>
      </p:pic>
      <p:sp>
        <p:nvSpPr>
          <p:cNvPr id="3" name="內容版面配置區 2">
            <a:extLst>
              <a:ext uri="{FF2B5EF4-FFF2-40B4-BE49-F238E27FC236}">
                <a16:creationId xmlns:a16="http://schemas.microsoft.com/office/drawing/2014/main" id="{EC39143B-D696-40EC-A418-07FFD8833783}"/>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ConStatement">
            <a:extLst>
              <a:ext uri="{FF2B5EF4-FFF2-40B4-BE49-F238E27FC236}">
                <a16:creationId xmlns:a16="http://schemas.microsoft.com/office/drawing/2014/main" id="{08D8A079-30ED-437F-AA06-86A70CB76AF2}"/>
              </a:ext>
            </a:extLst>
          </p:cNvPr>
          <p:cNvSpPr txBox="1"/>
          <p:nvPr userDrawn="1">
            <p:custDataLst>
              <p:tags r:id="rId3"/>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
        <p:nvSpPr>
          <p:cNvPr id="8" name="標題 7">
            <a:extLst>
              <a:ext uri="{FF2B5EF4-FFF2-40B4-BE49-F238E27FC236}">
                <a16:creationId xmlns:a16="http://schemas.microsoft.com/office/drawing/2014/main" id="{95B8601D-959C-44BC-A6DB-C403E4CF720F}"/>
              </a:ext>
            </a:extLst>
          </p:cNvPr>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611612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70CAF9-E820-418F-A14D-F56F01578AF6}"/>
              </a:ext>
            </a:extLst>
          </p:cNvPr>
          <p:cNvSpPr>
            <a:spLocks noGrp="1"/>
          </p:cNvSpPr>
          <p:nvPr>
            <p:ph type="title" hasCustomPrompt="1"/>
            <p:custDataLst>
              <p:tags r:id="rId1"/>
            </p:custDataLst>
          </p:nvPr>
        </p:nvSpPr>
        <p:spPr>
          <a:xfrm>
            <a:off x="457200" y="-1"/>
            <a:ext cx="11277922" cy="1005840"/>
          </a:xfrm>
        </p:spPr>
        <p:txBody>
          <a:bodyPr/>
          <a:lstStyle>
            <a:lvl1pPr>
              <a:defRPr/>
            </a:lvl1pPr>
          </a:lstStyle>
          <a:p>
            <a:r>
              <a:t>Click to Add a Title</a:t>
            </a:r>
          </a:p>
        </p:txBody>
      </p:sp>
      <p:sp>
        <p:nvSpPr>
          <p:cNvPr id="4" name="ConStatement"/>
          <p:cNvSpPr txBox="1"/>
          <p:nvPr userDrawn="1">
            <p:custDataLst>
              <p:tags r:id="rId2"/>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3888">
          <p15:clr>
            <a:srgbClr val="5ACBF0"/>
          </p15:clr>
        </p15:guide>
        <p15:guide id="4" orient="horz" pos="720">
          <p15:clr>
            <a:srgbClr val="5ACBF0"/>
          </p15:clr>
        </p15:guide>
        <p15:guide id="5" orient="horz" pos="115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Legal Disclosure NDA">
    <p:spTree>
      <p:nvGrpSpPr>
        <p:cNvPr id="1" name=""/>
        <p:cNvGrpSpPr/>
        <p:nvPr/>
      </p:nvGrpSpPr>
      <p:grpSpPr>
        <a:xfrm>
          <a:off x="0" y="0"/>
          <a:ext cx="0" cy="0"/>
          <a:chOff x="0" y="0"/>
          <a:chExt cx="0" cy="0"/>
        </a:xfrm>
      </p:grpSpPr>
      <p:sp>
        <p:nvSpPr>
          <p:cNvPr id="2" name="Content Placeholder 2"/>
          <p:cNvSpPr>
            <a:spLocks noGrp="1"/>
          </p:cNvSpPr>
          <p:nvPr>
            <p:custDataLst>
              <p:tags r:id="rId1"/>
            </p:custDataLst>
          </p:nvPr>
        </p:nvSpPr>
        <p:spPr>
          <a:xfrm>
            <a:off x="438150" y="463062"/>
            <a:ext cx="11315700" cy="5340349"/>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027113"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buNone/>
            </a:pPr>
            <a:r>
              <a:rPr sz="3200" b="1">
                <a:solidFill>
                  <a:schemeClr val="tx1"/>
                </a:solidFill>
              </a:rPr>
              <a:t>CONFIDENTIAL INFORMATION</a:t>
            </a:r>
          </a:p>
          <a:p>
            <a:pPr marL="0" indent="0">
              <a:buNone/>
            </a:pPr>
            <a:r>
              <a:rPr sz="2200">
                <a:solidFill>
                  <a:schemeClr val="tx1"/>
                </a:solidFill>
              </a:rPr>
              <a:t>The information contained in this presentation is the confidential and proprietary information of Synopsys. You are not permitted to disseminate or use any of </a:t>
            </a:r>
            <a:br>
              <a:rPr sz="2200">
                <a:solidFill>
                  <a:schemeClr val="tx1"/>
                </a:solidFill>
              </a:rPr>
            </a:br>
            <a:r>
              <a:rPr sz="2200">
                <a:solidFill>
                  <a:schemeClr val="tx1"/>
                </a:solidFill>
              </a:rPr>
              <a:t>the information provided to you in this presentation outside of Synopsys </a:t>
            </a:r>
            <a:br>
              <a:rPr sz="2200">
                <a:solidFill>
                  <a:schemeClr val="tx1"/>
                </a:solidFill>
              </a:rPr>
            </a:br>
            <a:r>
              <a:rPr sz="2200">
                <a:solidFill>
                  <a:schemeClr val="tx1"/>
                </a:solidFill>
              </a:rPr>
              <a:t>without prior written authorization. </a:t>
            </a:r>
          </a:p>
          <a:p>
            <a:pPr>
              <a:buNone/>
            </a:pPr>
            <a:r>
              <a:rPr>
                <a:solidFill>
                  <a:schemeClr val="tx1"/>
                </a:solidFill>
              </a:rPr>
              <a:t> </a:t>
            </a:r>
          </a:p>
          <a:p>
            <a:pPr>
              <a:buNone/>
            </a:pPr>
            <a:r>
              <a:rPr sz="3200" b="1">
                <a:solidFill>
                  <a:schemeClr val="tx1"/>
                </a:solidFill>
              </a:rPr>
              <a:t>IMPORTANT NOTICE</a:t>
            </a:r>
          </a:p>
          <a:p>
            <a:pPr marL="0" indent="0">
              <a:buNone/>
            </a:pPr>
            <a:r>
              <a:rPr sz="2200">
                <a:solidFill>
                  <a:schemeClr val="tx1"/>
                </a:solidFill>
              </a:rPr>
              <a:t>In the event information in this presentation reflects Synopsys’ future plans, such plans are as of the date of this presentation and are subject to change. Synopsys is not obligated to update this presentation or develop the products with the features and functionality discussed in this presentation. Additionally, Synopsys’ services and products may only be offered and purchased pursuant to an authorized quote and purchase order or a mutually agreed upon written contract with Synopsys.</a:t>
            </a:r>
          </a:p>
        </p:txBody>
      </p:sp>
      <p:sp>
        <p:nvSpPr>
          <p:cNvPr id="3" name="ConStatement"/>
          <p:cNvSpPr txBox="1"/>
          <p:nvPr userDrawn="1">
            <p:custDataLst>
              <p:tags r:id="rId2"/>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2" pos="7392">
          <p15:clr>
            <a:srgbClr val="5ACBF0"/>
          </p15:clr>
        </p15:guide>
        <p15:guide id="3" orient="horz" pos="3888">
          <p15:clr>
            <a:srgbClr val="5ACBF0"/>
          </p15:clr>
        </p15:guide>
        <p15:guide id="4" orient="horz" pos="372">
          <p15:clr>
            <a:srgbClr val="5ACBF0"/>
          </p15:clr>
        </p15:guide>
        <p15:guide id="5"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custDataLst>
              <p:tags r:id="rId1"/>
            </p:custDataLst>
          </p:nvPr>
        </p:nvSpPr>
        <p:spPr>
          <a:xfrm>
            <a:off x="456555" y="1554480"/>
            <a:ext cx="11278244" cy="4846320"/>
          </a:xfrm>
        </p:spPr>
        <p:txBody>
          <a:bodyPr vert="horz" lIns="91440" tIns="45720" rIns="91440" bIns="45720" rtlCol="0">
            <a:norm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4" name="Text Placeholder 6"/>
          <p:cNvSpPr>
            <a:spLocks noGrp="1"/>
          </p:cNvSpPr>
          <p:nvPr>
            <p:ph type="body" sz="quarter" idx="12" hasCustomPrompt="1"/>
            <p:custDataLst>
              <p:tags r:id="rId2"/>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3"/>
            </p:custDataLst>
          </p:nvPr>
        </p:nvSpPr>
        <p:spPr/>
        <p:txBody>
          <a:bodyPr/>
          <a:lstStyle>
            <a:lvl1pPr>
              <a:defRPr/>
            </a:lvl1pPr>
          </a:lstStyle>
          <a:p>
            <a:r>
              <a:t>Click to Add a Title</a:t>
            </a:r>
          </a:p>
        </p:txBody>
      </p:sp>
      <p:sp>
        <p:nvSpPr>
          <p:cNvPr id="6" name="ConStatement"/>
          <p:cNvSpPr txBox="1"/>
          <p:nvPr userDrawn="1">
            <p:custDataLst>
              <p:tags r:id="rId4"/>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custDataLst>
              <p:tags r:id="rId1"/>
            </p:custDataLst>
          </p:nvPr>
        </p:nvSpPr>
        <p:spPr>
          <a:xfrm>
            <a:off x="456555" y="1554480"/>
            <a:ext cx="11278244" cy="4846320"/>
          </a:xfrm>
        </p:spPr>
        <p:txBody>
          <a:bodyPr vert="horz" lIns="91440" tIns="45720" rIns="91440" bIns="45720" rtlCol="0">
            <a:norm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2"/>
            </p:custDataLst>
          </p:nvPr>
        </p:nvSpPr>
        <p:spPr/>
        <p:txBody>
          <a:bodyPr/>
          <a:lstStyle>
            <a:lvl1pPr>
              <a:defRPr/>
            </a:lvl1pPr>
          </a:lstStyle>
          <a:p>
            <a:r>
              <a:t>Click to Add a Title</a:t>
            </a:r>
          </a:p>
        </p:txBody>
      </p:sp>
      <p:sp>
        <p:nvSpPr>
          <p:cNvPr id="6" name="ConStatement"/>
          <p:cNvSpPr txBox="1"/>
          <p:nvPr>
            <p:custDataLst>
              <p:tags r:id="rId3"/>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sz="800">
                <a:solidFill>
                  <a:srgbClr val="7F7F7F"/>
                </a:solidFill>
                <a:latin typeface="Arial"/>
              </a:rPr>
              <a:t>Synopsys Confidential Information</a:t>
            </a:r>
          </a:p>
        </p:txBody>
      </p:sp>
    </p:spTree>
    <p:extLst>
      <p:ext uri="{BB962C8B-B14F-4D97-AF65-F5344CB8AC3E}">
        <p14:creationId xmlns:p14="http://schemas.microsoft.com/office/powerpoint/2010/main" val="2628471069"/>
      </p:ext>
    </p:extLst>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4D4B6-6919-4B05-9865-A84FDCB3F1A6}"/>
              </a:ext>
            </a:extLst>
          </p:cNvPr>
          <p:cNvSpPr>
            <a:spLocks noGrp="1"/>
          </p:cNvSpPr>
          <p:nvPr>
            <p:ph type="title" hasCustomPrompt="1"/>
            <p:custDataLst>
              <p:tags r:id="rId1"/>
            </p:custDataLst>
          </p:nvPr>
        </p:nvSpPr>
        <p:spPr/>
        <p:txBody>
          <a:bodyPr/>
          <a:lstStyle>
            <a:lvl1pPr>
              <a:defRPr/>
            </a:lvl1pPr>
          </a:lstStyle>
          <a:p>
            <a:r>
              <a:t>Click to Add a Title</a:t>
            </a:r>
          </a:p>
        </p:txBody>
      </p:sp>
      <p:sp>
        <p:nvSpPr>
          <p:cNvPr id="3" name="Text Placeholder 6">
            <a:extLst>
              <a:ext uri="{FF2B5EF4-FFF2-40B4-BE49-F238E27FC236}">
                <a16:creationId xmlns:a16="http://schemas.microsoft.com/office/drawing/2014/main" id="{9C032D36-66AB-4AEF-A795-4ED1CE7E776A}"/>
              </a:ext>
            </a:extLst>
          </p:cNvPr>
          <p:cNvSpPr>
            <a:spLocks noGrp="1"/>
          </p:cNvSpPr>
          <p:nvPr>
            <p:ph type="body" sz="quarter" idx="12" hasCustomPrompt="1"/>
            <p:custDataLst>
              <p:tags r:id="rId2"/>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4" name="ConStatement"/>
          <p:cNvSpPr txBox="1"/>
          <p:nvPr userDrawn="1">
            <p:custDataLst>
              <p:tags r:id="rId3"/>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extLst>
      <p:ext uri="{BB962C8B-B14F-4D97-AF65-F5344CB8AC3E}">
        <p14:creationId xmlns:p14="http://schemas.microsoft.com/office/powerpoint/2010/main" val="3041685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Gray Ba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B2F5014-87B6-4C5E-A265-0DB64F3D815D}"/>
              </a:ext>
            </a:extLst>
          </p:cNvPr>
          <p:cNvSpPr/>
          <p:nvPr>
            <p:custDataLst>
              <p:tags r:id="rId1"/>
            </p:custDataLst>
          </p:nvPr>
        </p:nvSpPr>
        <p:spPr bwMode="ltGray">
          <a:xfrm>
            <a:off x="0" y="1465385"/>
            <a:ext cx="12192645" cy="5035062"/>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hasCustomPrompt="1"/>
            <p:custDataLst>
              <p:tags r:id="rId2"/>
            </p:custDataLst>
          </p:nvPr>
        </p:nvSpPr>
        <p:spPr>
          <a:xfrm>
            <a:off x="456555" y="1554480"/>
            <a:ext cx="11278244" cy="4846320"/>
          </a:xfrm>
        </p:spPr>
        <p:txBody>
          <a:bodyPr vert="horz" lIns="91440" tIns="45720" rIns="91440" bIns="45720" rtlCol="0">
            <a:norm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4" name="Text Placeholder 6"/>
          <p:cNvSpPr>
            <a:spLocks noGrp="1"/>
          </p:cNvSpPr>
          <p:nvPr>
            <p:ph type="body" sz="quarter" idx="12" hasCustomPrompt="1"/>
            <p:custDataLst>
              <p:tags r:id="rId3"/>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4"/>
            </p:custDataLst>
          </p:nvPr>
        </p:nvSpPr>
        <p:spPr/>
        <p:txBody>
          <a:bodyPr/>
          <a:lstStyle>
            <a:lvl1pPr>
              <a:defRPr/>
            </a:lvl1pPr>
          </a:lstStyle>
          <a:p>
            <a:r>
              <a:t>Click to Add a Title</a:t>
            </a:r>
          </a:p>
        </p:txBody>
      </p:sp>
      <p:sp>
        <p:nvSpPr>
          <p:cNvPr id="6" name="ConStatement"/>
          <p:cNvSpPr txBox="1"/>
          <p:nvPr>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sz="800">
                <a:solidFill>
                  <a:srgbClr val="7F7F7F"/>
                </a:solidFill>
                <a:latin typeface="Arial"/>
              </a:rPr>
              <a:t>Synopsys Confidential Information</a:t>
            </a:r>
          </a:p>
        </p:txBody>
      </p:sp>
    </p:spTree>
    <p:extLst>
      <p:ext uri="{BB962C8B-B14F-4D97-AF65-F5344CB8AC3E}">
        <p14:creationId xmlns:p14="http://schemas.microsoft.com/office/powerpoint/2010/main" val="2916389331"/>
      </p:ext>
    </p:extLst>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ntent Sub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p>
            <a:r>
              <a:t>Click to Add a Title</a:t>
            </a:r>
          </a:p>
        </p:txBody>
      </p:sp>
      <p:sp>
        <p:nvSpPr>
          <p:cNvPr id="3" name="Content Placeholder 2"/>
          <p:cNvSpPr>
            <a:spLocks noGrp="1"/>
          </p:cNvSpPr>
          <p:nvPr>
            <p:ph sz="half" idx="1" hasCustomPrompt="1"/>
            <p:custDataLst>
              <p:tags r:id="rId2"/>
            </p:custDataLst>
          </p:nvPr>
        </p:nvSpPr>
        <p:spPr>
          <a:xfrm>
            <a:off x="456555" y="1554480"/>
            <a:ext cx="5525117" cy="4846320"/>
          </a:xfrm>
        </p:spPr>
        <p:txBody>
          <a:bodyPr vert="horz" lIns="91440" tIns="45720" rIns="91440" bIns="45720" rtlCol="0">
            <a:normAutofit/>
          </a:bodyPr>
          <a:lstStyle>
            <a:lvl1pPr>
              <a:defRPr/>
            </a:lvl1pPr>
            <a:lvl2pPr>
              <a:defRPr/>
            </a:lvl2pPr>
            <a:lvl3pPr>
              <a:defRPr/>
            </a:lvl3pPr>
            <a:lvl4pPr>
              <a:defRPr/>
            </a:lvl4pPr>
            <a:lvl5pPr>
              <a:defRPr/>
            </a:lvl5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4" name="Content Placeholder 3"/>
          <p:cNvSpPr>
            <a:spLocks noGrp="1"/>
          </p:cNvSpPr>
          <p:nvPr>
            <p:ph sz="half" idx="2" hasCustomPrompt="1"/>
            <p:custDataLst>
              <p:tags r:id="rId3"/>
            </p:custDataLst>
          </p:nvPr>
        </p:nvSpPr>
        <p:spPr>
          <a:xfrm>
            <a:off x="6209681" y="1554480"/>
            <a:ext cx="5525117" cy="4846320"/>
          </a:xfrm>
        </p:spPr>
        <p:txBody>
          <a:bodyPr vert="horz" lIns="91440" tIns="45720" rIns="91440" bIns="45720" rtlCol="0">
            <a:normAutofit/>
          </a:bodyPr>
          <a:lstStyle>
            <a:lvl1pPr>
              <a:defRPr/>
            </a:lvl1pPr>
            <a:lvl2pPr>
              <a:defRPr/>
            </a:lvl2pPr>
            <a:lvl3pPr>
              <a:defRPr/>
            </a:lvl3pPr>
            <a:lvl4pPr>
              <a:defRPr baseline="0"/>
            </a:lvl4pPr>
            <a:lvl5pPr>
              <a:defRPr baseline="0"/>
            </a:lvl5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5" name="Text Placeholder 6"/>
          <p:cNvSpPr>
            <a:spLocks noGrp="1"/>
          </p:cNvSpPr>
          <p:nvPr>
            <p:ph type="body" sz="quarter" idx="12" hasCustomPrompt="1"/>
            <p:custDataLst>
              <p:tags r:id="rId4"/>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6" name="ConStatement"/>
          <p:cNvSpPr txBox="1"/>
          <p:nvPr userDrawn="1">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 orient="horz" pos="1152">
          <p15:clr>
            <a:srgbClr val="5ACBF0"/>
          </p15:clr>
        </p15:guide>
        <p15:guide id="4" orient="horz" pos="720">
          <p15:clr>
            <a:srgbClr val="5ACBF0"/>
          </p15:clr>
        </p15:guide>
        <p15:guide id="5" orient="horz" pos="3888">
          <p15:clr>
            <a:srgbClr val="5ACBF0"/>
          </p15:clr>
        </p15:guide>
        <p15:guide id="6" pos="7392">
          <p15:clr>
            <a:srgbClr val="5ACBF0"/>
          </p15:clr>
        </p15:guide>
        <p15:guide id="7"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ubtitle Content Gray Bar">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8534400" y="0"/>
            <a:ext cx="3658245" cy="6858000"/>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Content Placeholder 5"/>
          <p:cNvSpPr>
            <a:spLocks noGrp="1"/>
          </p:cNvSpPr>
          <p:nvPr>
            <p:ph sz="quarter" idx="10" hasCustomPrompt="1"/>
            <p:custDataLst>
              <p:tags r:id="rId2"/>
            </p:custDataLst>
          </p:nvPr>
        </p:nvSpPr>
        <p:spPr>
          <a:xfrm>
            <a:off x="456555" y="1554480"/>
            <a:ext cx="7772400" cy="4846320"/>
          </a:xfrm>
        </p:spPr>
        <p:txBody>
          <a:bodyPr vert="horz" lIns="91440" tIns="45720" rIns="91440" bIns="45720" rtlCol="0">
            <a:normAutofit/>
          </a:bodyPr>
          <a:lstStyle>
            <a:lvl1pPr>
              <a:defRPr/>
            </a:lvl1pPr>
            <a:lvl2pPr>
              <a:defRPr/>
            </a:lvl2pPr>
            <a:lvl3pPr>
              <a:defRPr/>
            </a:lvl3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6" name="Content Placeholder 7"/>
          <p:cNvSpPr>
            <a:spLocks noGrp="1"/>
          </p:cNvSpPr>
          <p:nvPr>
            <p:ph sz="quarter" idx="11" hasCustomPrompt="1"/>
            <p:custDataLst>
              <p:tags r:id="rId3"/>
            </p:custDataLst>
          </p:nvPr>
        </p:nvSpPr>
        <p:spPr>
          <a:xfrm>
            <a:off x="8763322" y="686390"/>
            <a:ext cx="3200400" cy="5700328"/>
          </a:xfrm>
        </p:spPr>
        <p:txBody>
          <a:bodyPr anchor="ctr"/>
          <a:lstStyle>
            <a:lvl1pPr marL="173736" indent="-173736">
              <a:spcBef>
                <a:spcPts val="600"/>
              </a:spcBef>
              <a:buFont typeface="Arial" panose="020B0604020202020204" pitchFamily="34" charset="0"/>
              <a:buChar char="•"/>
              <a:defRPr sz="2000"/>
            </a:lvl1pPr>
            <a:lvl2pPr marL="512064" indent="-219456">
              <a:spcBef>
                <a:spcPts val="600"/>
              </a:spcBef>
              <a:buFont typeface="Arial" panose="020B0604020202020204" pitchFamily="34" charset="0"/>
              <a:buChar char="–"/>
              <a:defRPr/>
            </a:lvl2pPr>
            <a:lvl3pPr marL="804672" indent="-228600">
              <a:spcBef>
                <a:spcPts val="600"/>
              </a:spcBef>
              <a:buFont typeface="Arial" panose="020B0604020202020204" pitchFamily="34" charset="0"/>
              <a:buChar char="–"/>
              <a:defRPr/>
            </a:lvl3pPr>
            <a:lvl4pPr marL="1088136" indent="-219456">
              <a:spcBef>
                <a:spcPts val="336"/>
              </a:spcBef>
              <a:buFont typeface="Arial" panose="020B0604020202020204" pitchFamily="34" charset="0"/>
              <a:buChar char="–"/>
              <a:defRPr/>
            </a:lvl4pPr>
            <a:lvl5pPr marL="1088136" indent="-219456">
              <a:spcBef>
                <a:spcPts val="336"/>
              </a:spcBef>
              <a:buFont typeface="Arial" panose="020B0604020202020204" pitchFamily="34" charset="0"/>
              <a:buChar char="–"/>
              <a:defRPr/>
            </a:lvl5pPr>
            <a:lvl6pPr marL="1088136" indent="-219456">
              <a:spcBef>
                <a:spcPts val="336"/>
              </a:spcBef>
              <a:buFont typeface="Arial" panose="020B0604020202020204" pitchFamily="34" charset="0"/>
              <a:buChar char="–"/>
              <a:defRPr/>
            </a:lvl6pPr>
            <a:lvl7pPr marL="1088136" indent="-219456">
              <a:spcBef>
                <a:spcPts val="336"/>
              </a:spcBef>
              <a:buFont typeface="Arial" panose="020B0604020202020204" pitchFamily="34" charset="0"/>
              <a:buChar char="–"/>
              <a:defRPr/>
            </a:lvl7pPr>
            <a:lvl8pPr marL="1088136" indent="-219456">
              <a:spcBef>
                <a:spcPts val="336"/>
              </a:spcBef>
              <a:buFont typeface="Arial" panose="020B0604020202020204" pitchFamily="34" charset="0"/>
              <a:buChar char="–"/>
              <a:defRPr/>
            </a:lvl8pPr>
            <a:lvl9pPr marL="1088136" indent="-219456">
              <a:spcBef>
                <a:spcPts val="336"/>
              </a:spcBef>
              <a:buFont typeface="Arial" panose="020B0604020202020204" pitchFamily="34" charset="0"/>
              <a:buChar char="–"/>
              <a:defRPr/>
            </a:lvl9pPr>
          </a:lstStyle>
          <a:p>
            <a:pPr lvl="0"/>
            <a:r>
              <a:t>Click to add text or choose an icon below to insert other content</a:t>
            </a:r>
          </a:p>
          <a:p>
            <a:pPr lvl="1"/>
            <a:r>
              <a:t>Second level</a:t>
            </a:r>
          </a:p>
          <a:p>
            <a:pPr lvl="2"/>
            <a:r>
              <a:t>Third level</a:t>
            </a:r>
          </a:p>
          <a:p>
            <a:pPr lvl="3"/>
            <a:r>
              <a:t>Fourth level</a:t>
            </a:r>
          </a:p>
          <a:p>
            <a:pPr lvl="4"/>
            <a:r>
              <a:t>Fifth level</a:t>
            </a:r>
          </a:p>
          <a:p>
            <a:pPr lvl="5"/>
            <a:r>
              <a:t>Sixth level</a:t>
            </a:r>
          </a:p>
          <a:p>
            <a:pPr lvl="6"/>
            <a:r>
              <a:t>Seventh level</a:t>
            </a:r>
          </a:p>
          <a:p>
            <a:pPr lvl="7"/>
            <a:r>
              <a:t>Eighth level</a:t>
            </a:r>
          </a:p>
          <a:p>
            <a:pPr lvl="8"/>
            <a:r>
              <a:t>Ninth level</a:t>
            </a:r>
          </a:p>
        </p:txBody>
      </p:sp>
      <p:sp>
        <p:nvSpPr>
          <p:cNvPr id="7" name="Text Placeholder 6"/>
          <p:cNvSpPr>
            <a:spLocks noGrp="1"/>
          </p:cNvSpPr>
          <p:nvPr>
            <p:ph type="body" sz="quarter" idx="12" hasCustomPrompt="1"/>
            <p:custDataLst>
              <p:tags r:id="rId4"/>
            </p:custDataLst>
          </p:nvPr>
        </p:nvSpPr>
        <p:spPr>
          <a:xfrm>
            <a:off x="456555" y="1005839"/>
            <a:ext cx="7772400" cy="365760"/>
          </a:xfrm>
        </p:spPr>
        <p:txBody>
          <a:bodyPr>
            <a:noAutofit/>
          </a:bodyPr>
          <a:lstStyle>
            <a:lvl1pPr marL="0" indent="0">
              <a:spcBef>
                <a:spcPts val="0"/>
              </a:spcBef>
              <a:buFontTx/>
              <a:buNone/>
              <a:defRPr sz="2200" i="0">
                <a:solidFill>
                  <a:schemeClr val="tx1"/>
                </a:solidFill>
              </a:defRPr>
            </a:lvl1pPr>
            <a:lvl2pPr marL="0" indent="0">
              <a:spcBef>
                <a:spcPts val="0"/>
              </a:spcBef>
              <a:buFontTx/>
              <a:buNone/>
              <a:defRPr sz="2400">
                <a:solidFill>
                  <a:schemeClr val="tx1">
                    <a:lumMod val="65000"/>
                    <a:lumOff val="35000"/>
                  </a:schemeClr>
                </a:solidFill>
              </a:defRPr>
            </a:lvl2pPr>
            <a:lvl3pPr marL="0" indent="0">
              <a:spcBef>
                <a:spcPts val="0"/>
              </a:spcBef>
              <a:buFontTx/>
              <a:buNone/>
              <a:defRPr sz="2400">
                <a:solidFill>
                  <a:schemeClr val="tx1">
                    <a:lumMod val="65000"/>
                    <a:lumOff val="35000"/>
                  </a:schemeClr>
                </a:solidFill>
              </a:defRPr>
            </a:lvl3pPr>
            <a:lvl4pPr marL="0" indent="0">
              <a:spcBef>
                <a:spcPts val="0"/>
              </a:spcBef>
              <a:buFontTx/>
              <a:buNone/>
              <a:defRPr sz="2400">
                <a:solidFill>
                  <a:schemeClr val="tx1">
                    <a:lumMod val="65000"/>
                    <a:lumOff val="35000"/>
                  </a:schemeClr>
                </a:solidFill>
              </a:defRPr>
            </a:lvl4pPr>
            <a:lvl5pPr marL="0" indent="0">
              <a:spcBef>
                <a:spcPts val="0"/>
              </a:spcBef>
              <a:buFontTx/>
              <a:buNone/>
              <a:defRPr sz="2400">
                <a:solidFill>
                  <a:schemeClr val="tx1">
                    <a:lumMod val="65000"/>
                    <a:lumOff val="35000"/>
                  </a:schemeClr>
                </a:solidFill>
              </a:defRPr>
            </a:lvl5pPr>
            <a:lvl6pPr marL="0" indent="0">
              <a:spcBef>
                <a:spcPts val="0"/>
              </a:spcBef>
              <a:buFontTx/>
              <a:buNone/>
              <a:defRPr sz="2400">
                <a:solidFill>
                  <a:schemeClr val="tx1">
                    <a:lumMod val="65000"/>
                    <a:lumOff val="35000"/>
                  </a:schemeClr>
                </a:solidFill>
              </a:defRPr>
            </a:lvl6pPr>
            <a:lvl7pPr marL="0" indent="0">
              <a:spcBef>
                <a:spcPts val="0"/>
              </a:spcBef>
              <a:buFontTx/>
              <a:buNone/>
              <a:defRPr sz="2400">
                <a:solidFill>
                  <a:schemeClr val="tx1">
                    <a:lumMod val="65000"/>
                    <a:lumOff val="35000"/>
                  </a:schemeClr>
                </a:solidFill>
              </a:defRPr>
            </a:lvl7pPr>
            <a:lvl8pPr marL="0" indent="0">
              <a:spcBef>
                <a:spcPts val="0"/>
              </a:spcBef>
              <a:buFontTx/>
              <a:buNone/>
              <a:defRPr sz="2400">
                <a:solidFill>
                  <a:schemeClr val="tx1">
                    <a:lumMod val="65000"/>
                    <a:lumOff val="35000"/>
                  </a:schemeClr>
                </a:solidFill>
              </a:defRPr>
            </a:lvl8pPr>
            <a:lvl9pPr marL="0" indent="0">
              <a:spcBef>
                <a:spcPts val="0"/>
              </a:spcBef>
              <a:buFontTx/>
              <a:buNone/>
              <a:defRPr sz="2400">
                <a:solidFill>
                  <a:schemeClr val="tx1">
                    <a:lumMod val="65000"/>
                    <a:lumOff val="35000"/>
                  </a:schemeClr>
                </a:solidFill>
              </a:defRPr>
            </a:lvl9pPr>
          </a:lstStyle>
          <a:p>
            <a:pPr lvl="0"/>
            <a:r>
              <a:t>Click to Add a Subtitle</a:t>
            </a:r>
          </a:p>
        </p:txBody>
      </p:sp>
      <p:sp>
        <p:nvSpPr>
          <p:cNvPr id="8" name="TextBox 7">
            <a:extLst>
              <a:ext uri="{FF2B5EF4-FFF2-40B4-BE49-F238E27FC236}">
                <a16:creationId xmlns:a16="http://schemas.microsoft.com/office/drawing/2014/main" id="{CC02078C-B5C2-413D-869E-7A1B5863A89B}"/>
              </a:ext>
            </a:extLst>
          </p:cNvPr>
          <p:cNvSpPr txBox="1"/>
          <p:nvPr>
            <p:custDataLst>
              <p:tags r:id="rId5"/>
            </p:custDataLst>
          </p:nvPr>
        </p:nvSpPr>
        <p:spPr>
          <a:xfrm>
            <a:off x="10293026" y="6605399"/>
            <a:ext cx="1353017" cy="215444"/>
          </a:xfrm>
          <a:prstGeom prst="rect">
            <a:avLst/>
          </a:prstGeom>
          <a:noFill/>
        </p:spPr>
        <p:txBody>
          <a:bodyPr wrap="square" rtlCol="0">
            <a:spAutoFit/>
          </a:bodyPr>
          <a:lstStyle/>
          <a:p>
            <a:r>
              <a:rPr sz="800" dirty="0">
                <a:solidFill>
                  <a:schemeClr val="tx1">
                    <a:lumMod val="50000"/>
                    <a:lumOff val="50000"/>
                  </a:schemeClr>
                </a:solidFill>
              </a:rPr>
              <a:t>© 20</a:t>
            </a:r>
            <a:r>
              <a:rPr lang="en-US" sz="800" dirty="0">
                <a:solidFill>
                  <a:schemeClr val="tx1">
                    <a:lumMod val="50000"/>
                    <a:lumOff val="50000"/>
                  </a:schemeClr>
                </a:solidFill>
              </a:rPr>
              <a:t>21</a:t>
            </a:r>
            <a:r>
              <a:rPr sz="800" dirty="0">
                <a:solidFill>
                  <a:schemeClr val="tx1">
                    <a:lumMod val="50000"/>
                    <a:lumOff val="50000"/>
                  </a:schemeClr>
                </a:solidFill>
              </a:rPr>
              <a:t> Synopsys, Inc. </a:t>
            </a:r>
          </a:p>
        </p:txBody>
      </p:sp>
      <p:sp>
        <p:nvSpPr>
          <p:cNvPr id="9" name="TextBox 8">
            <a:extLst>
              <a:ext uri="{FF2B5EF4-FFF2-40B4-BE49-F238E27FC236}">
                <a16:creationId xmlns:a16="http://schemas.microsoft.com/office/drawing/2014/main" id="{1C9E5331-3F34-4E1E-9A9D-9DBBF61D981B}"/>
              </a:ext>
            </a:extLst>
          </p:cNvPr>
          <p:cNvSpPr txBox="1"/>
          <p:nvPr>
            <p:custDataLst>
              <p:tags r:id="rId6"/>
            </p:custDataLst>
          </p:nvPr>
        </p:nvSpPr>
        <p:spPr>
          <a:xfrm>
            <a:off x="11308403" y="6605399"/>
            <a:ext cx="853440" cy="215444"/>
          </a:xfrm>
          <a:prstGeom prst="rect">
            <a:avLst/>
          </a:prstGeom>
          <a:noFill/>
        </p:spPr>
        <p:txBody>
          <a:bodyPr wrap="square" rtlCol="0">
            <a:spAutoFit/>
          </a:bodyPr>
          <a:lstStyle/>
          <a:p>
            <a:pPr algn="ctr"/>
            <a:fld id="{CAE2347F-76BC-4690-80B5-B24BA0EA7B0A}" type="slidenum">
              <a:rPr sz="800">
                <a:solidFill>
                  <a:schemeClr val="tx1">
                    <a:lumMod val="50000"/>
                    <a:lumOff val="50000"/>
                  </a:schemeClr>
                </a:solidFill>
              </a:rPr>
              <a:pPr algn="ctr"/>
              <a:t>‹#›</a:t>
            </a:fld>
            <a:endParaRPr sz="800">
              <a:solidFill>
                <a:schemeClr val="tx1">
                  <a:lumMod val="50000"/>
                  <a:lumOff val="50000"/>
                </a:schemeClr>
              </a:solidFill>
            </a:endParaRPr>
          </a:p>
        </p:txBody>
      </p:sp>
      <p:sp>
        <p:nvSpPr>
          <p:cNvPr id="2" name="Title 1">
            <a:extLst>
              <a:ext uri="{FF2B5EF4-FFF2-40B4-BE49-F238E27FC236}">
                <a16:creationId xmlns:a16="http://schemas.microsoft.com/office/drawing/2014/main" id="{9A2A9805-62BE-4C31-8A35-16B53C254CAC}"/>
              </a:ext>
            </a:extLst>
          </p:cNvPr>
          <p:cNvSpPr>
            <a:spLocks noGrp="1"/>
          </p:cNvSpPr>
          <p:nvPr>
            <p:ph type="title" hasCustomPrompt="1"/>
            <p:custDataLst>
              <p:tags r:id="rId7"/>
            </p:custDataLst>
          </p:nvPr>
        </p:nvSpPr>
        <p:spPr>
          <a:xfrm>
            <a:off x="457200" y="0"/>
            <a:ext cx="7772400" cy="1005840"/>
          </a:xfrm>
        </p:spPr>
        <p:txBody>
          <a:bodyPr/>
          <a:lstStyle>
            <a:lvl1pPr>
              <a:defRPr/>
            </a:lvl1pPr>
          </a:lstStyle>
          <a:p>
            <a:r>
              <a:t>Click to Add a Title</a:t>
            </a:r>
          </a:p>
        </p:txBody>
      </p:sp>
      <p:sp>
        <p:nvSpPr>
          <p:cNvPr id="10" name="ConStatement"/>
          <p:cNvSpPr txBox="1"/>
          <p:nvPr userDrawn="1">
            <p:custDataLst>
              <p:tags r:id="rId8"/>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2" pos="5256">
          <p15:clr>
            <a:srgbClr val="5ACBF0"/>
          </p15:clr>
        </p15:guide>
        <p15:guide id="5" orient="horz" pos="1152">
          <p15:clr>
            <a:srgbClr val="5ACBF0"/>
          </p15:clr>
        </p15:guide>
        <p15:guide id="6" orient="horz" pos="720">
          <p15:clr>
            <a:srgbClr val="5ACBF0"/>
          </p15:clr>
        </p15:guide>
        <p15:guide id="8" pos="7536">
          <p15:clr>
            <a:srgbClr val="5ACBF0"/>
          </p15:clr>
        </p15:guide>
        <p15:guide id="9" pos="288">
          <p15:clr>
            <a:srgbClr val="5ACBF0"/>
          </p15:clr>
        </p15:guide>
        <p15:guide id="10" orient="horz" pos="38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tags" Target="../tags/tag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6.xml"/><Relationship Id="rId10" Type="http://schemas.openxmlformats.org/officeDocument/2006/relationships/slideLayout" Target="../slideLayouts/slideLayout10.xml"/><Relationship Id="rId19"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custDataLst>
              <p:tags r:id="rId19"/>
            </p:custDataLst>
          </p:nvPr>
        </p:nvSpPr>
        <p:spPr>
          <a:xfrm>
            <a:off x="457200" y="0"/>
            <a:ext cx="11277922" cy="1005840"/>
          </a:xfrm>
          <a:prstGeom prst="rect">
            <a:avLst/>
          </a:prstGeom>
        </p:spPr>
        <p:txBody>
          <a:bodyPr vert="horz" lIns="91440" tIns="45720" rIns="91440" bIns="45720" rtlCol="0" anchor="b">
            <a:normAutofit/>
          </a:bodyPr>
          <a:lstStyle/>
          <a:p>
            <a:r>
              <a:rPr lang="en-US" altLang="zh-TW"/>
              <a:t>Click to edit Master title style</a:t>
            </a:r>
            <a:endParaRPr/>
          </a:p>
        </p:txBody>
      </p:sp>
      <p:sp>
        <p:nvSpPr>
          <p:cNvPr id="3" name="Text Placeholder 2"/>
          <p:cNvSpPr>
            <a:spLocks noGrp="1"/>
          </p:cNvSpPr>
          <p:nvPr>
            <p:ph type="body" idx="1"/>
            <p:custDataLst>
              <p:tags r:id="rId20"/>
            </p:custDataLst>
          </p:nvPr>
        </p:nvSpPr>
        <p:spPr>
          <a:xfrm>
            <a:off x="456555" y="1554480"/>
            <a:ext cx="11278244" cy="4846320"/>
          </a:xfrm>
          <a:prstGeom prst="rect">
            <a:avLst/>
          </a:prstGeom>
        </p:spPr>
        <p:txBody>
          <a:bodyPr vert="horz" lIns="91440" tIns="45720" rIns="91440" bIns="45720" rtlCol="0">
            <a:normAutofit/>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8" name="TextBox 7"/>
          <p:cNvSpPr txBox="1"/>
          <p:nvPr>
            <p:custDataLst>
              <p:tags r:id="rId21"/>
            </p:custDataLst>
          </p:nvPr>
        </p:nvSpPr>
        <p:spPr>
          <a:xfrm>
            <a:off x="10293026" y="6605399"/>
            <a:ext cx="1353017" cy="215444"/>
          </a:xfrm>
          <a:prstGeom prst="rect">
            <a:avLst/>
          </a:prstGeom>
          <a:noFill/>
        </p:spPr>
        <p:txBody>
          <a:bodyPr wrap="square" rtlCol="0">
            <a:spAutoFit/>
          </a:bodyPr>
          <a:lstStyle/>
          <a:p>
            <a:r>
              <a:rPr sz="800" dirty="0">
                <a:solidFill>
                  <a:schemeClr val="tx1">
                    <a:lumMod val="50000"/>
                    <a:lumOff val="50000"/>
                  </a:schemeClr>
                </a:solidFill>
              </a:rPr>
              <a:t>© 20</a:t>
            </a:r>
            <a:r>
              <a:rPr lang="en-US" sz="800" dirty="0">
                <a:solidFill>
                  <a:schemeClr val="tx1">
                    <a:lumMod val="50000"/>
                    <a:lumOff val="50000"/>
                  </a:schemeClr>
                </a:solidFill>
              </a:rPr>
              <a:t>21</a:t>
            </a:r>
            <a:r>
              <a:rPr sz="800" dirty="0">
                <a:solidFill>
                  <a:schemeClr val="tx1">
                    <a:lumMod val="50000"/>
                    <a:lumOff val="50000"/>
                  </a:schemeClr>
                </a:solidFill>
              </a:rPr>
              <a:t> Synopsys, Inc. </a:t>
            </a:r>
          </a:p>
        </p:txBody>
      </p:sp>
      <p:sp>
        <p:nvSpPr>
          <p:cNvPr id="9" name="TextBox 8"/>
          <p:cNvSpPr txBox="1"/>
          <p:nvPr>
            <p:custDataLst>
              <p:tags r:id="rId22"/>
            </p:custDataLst>
          </p:nvPr>
        </p:nvSpPr>
        <p:spPr>
          <a:xfrm>
            <a:off x="11308403" y="6605399"/>
            <a:ext cx="853440" cy="215444"/>
          </a:xfrm>
          <a:prstGeom prst="rect">
            <a:avLst/>
          </a:prstGeom>
          <a:noFill/>
        </p:spPr>
        <p:txBody>
          <a:bodyPr wrap="square" rtlCol="0">
            <a:spAutoFit/>
          </a:bodyPr>
          <a:lstStyle/>
          <a:p>
            <a:pPr algn="ctr"/>
            <a:fld id="{CAE2347F-76BC-4690-80B5-B24BA0EA7B0A}" type="slidenum">
              <a:rPr sz="800">
                <a:solidFill>
                  <a:schemeClr val="tx1">
                    <a:lumMod val="50000"/>
                    <a:lumOff val="50000"/>
                  </a:schemeClr>
                </a:solidFill>
              </a:rPr>
              <a:pPr algn="ctr"/>
              <a:t>‹#›</a:t>
            </a:fld>
            <a:endParaRPr sz="800">
              <a:solidFill>
                <a:schemeClr val="tx1">
                  <a:lumMod val="50000"/>
                  <a:lumOff val="50000"/>
                </a:schemeClr>
              </a:solidFill>
            </a:endParaRPr>
          </a:p>
        </p:txBody>
      </p:sp>
      <p:sp>
        <p:nvSpPr>
          <p:cNvPr id="26" name="TaggedShape" hidden="1"/>
          <p:cNvSpPr/>
          <p:nvPr>
            <p:custDataLst>
              <p:tags r:id="rId23"/>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24" name="Freeform: Shape 23">
            <a:extLst>
              <a:ext uri="{FF2B5EF4-FFF2-40B4-BE49-F238E27FC236}">
                <a16:creationId xmlns:a16="http://schemas.microsoft.com/office/drawing/2014/main" id="{82E1CD3D-0785-471B-BAE5-08555AEDFFE1}"/>
              </a:ext>
            </a:extLst>
          </p:cNvPr>
          <p:cNvSpPr/>
          <p:nvPr>
            <p:custDataLst>
              <p:tags r:id="rId24"/>
            </p:custDataLst>
          </p:nvPr>
        </p:nvSpPr>
        <p:spPr>
          <a:xfrm>
            <a:off x="-1588" y="6629402"/>
            <a:ext cx="458788" cy="228599"/>
          </a:xfrm>
          <a:custGeom>
            <a:avLst/>
            <a:gdLst>
              <a:gd name="connsiteX0" fmla="*/ 0 w 458788"/>
              <a:gd name="connsiteY0" fmla="*/ 0 h 228599"/>
              <a:gd name="connsiteX1" fmla="*/ 458788 w 458788"/>
              <a:gd name="connsiteY1" fmla="*/ 0 h 228599"/>
              <a:gd name="connsiteX2" fmla="*/ 375500 w 458788"/>
              <a:gd name="connsiteY2" fmla="*/ 228599 h 228599"/>
              <a:gd name="connsiteX3" fmla="*/ 0 w 458788"/>
              <a:gd name="connsiteY3" fmla="*/ 228599 h 228599"/>
              <a:gd name="connsiteX4" fmla="*/ 0 w 458788"/>
              <a:gd name="connsiteY4" fmla="*/ 0 h 228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88" h="228599">
                <a:moveTo>
                  <a:pt x="0" y="0"/>
                </a:moveTo>
                <a:lnTo>
                  <a:pt x="458788" y="0"/>
                </a:lnTo>
                <a:lnTo>
                  <a:pt x="375500" y="228599"/>
                </a:lnTo>
                <a:lnTo>
                  <a:pt x="0" y="22859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nvGrpSpPr>
          <p:cNvPr id="20" name="Group 19">
            <a:extLst>
              <a:ext uri="{FF2B5EF4-FFF2-40B4-BE49-F238E27FC236}">
                <a16:creationId xmlns:a16="http://schemas.microsoft.com/office/drawing/2014/main" id="{F76697F3-762D-46B7-99A9-FC99BACEA1D9}"/>
              </a:ext>
            </a:extLst>
          </p:cNvPr>
          <p:cNvGrpSpPr/>
          <p:nvPr>
            <p:custDataLst>
              <p:tags r:id="rId25"/>
            </p:custDataLst>
          </p:nvPr>
        </p:nvGrpSpPr>
        <p:grpSpPr>
          <a:xfrm>
            <a:off x="521037" y="6675438"/>
            <a:ext cx="629606" cy="136522"/>
            <a:chOff x="973138" y="5000626"/>
            <a:chExt cx="3506788" cy="760412"/>
          </a:xfrm>
          <a:solidFill>
            <a:schemeClr val="accent1"/>
          </a:solidFill>
        </p:grpSpPr>
        <p:sp>
          <p:nvSpPr>
            <p:cNvPr id="21" name="Freeform 6">
              <a:extLst>
                <a:ext uri="{FF2B5EF4-FFF2-40B4-BE49-F238E27FC236}">
                  <a16:creationId xmlns:a16="http://schemas.microsoft.com/office/drawing/2014/main" id="{A7F995B9-BF5C-4B9E-8420-8A2435F1761F}"/>
                </a:ext>
              </a:extLst>
            </p:cNvPr>
            <p:cNvSpPr>
              <a:spLocks/>
            </p:cNvSpPr>
            <p:nvPr/>
          </p:nvSpPr>
          <p:spPr bwMode="auto">
            <a:xfrm>
              <a:off x="973138" y="5000626"/>
              <a:ext cx="357188" cy="612775"/>
            </a:xfrm>
            <a:custGeom>
              <a:avLst/>
              <a:gdLst>
                <a:gd name="T0" fmla="*/ 276 w 451"/>
                <a:gd name="T1" fmla="*/ 1 h 771"/>
                <a:gd name="T2" fmla="*/ 354 w 451"/>
                <a:gd name="T3" fmla="*/ 12 h 771"/>
                <a:gd name="T4" fmla="*/ 407 w 451"/>
                <a:gd name="T5" fmla="*/ 33 h 771"/>
                <a:gd name="T6" fmla="*/ 437 w 451"/>
                <a:gd name="T7" fmla="*/ 65 h 771"/>
                <a:gd name="T8" fmla="*/ 447 w 451"/>
                <a:gd name="T9" fmla="*/ 107 h 771"/>
                <a:gd name="T10" fmla="*/ 307 w 451"/>
                <a:gd name="T11" fmla="*/ 203 h 771"/>
                <a:gd name="T12" fmla="*/ 307 w 451"/>
                <a:gd name="T13" fmla="*/ 99 h 771"/>
                <a:gd name="T14" fmla="*/ 297 w 451"/>
                <a:gd name="T15" fmla="*/ 77 h 771"/>
                <a:gd name="T16" fmla="*/ 272 w 451"/>
                <a:gd name="T17" fmla="*/ 64 h 771"/>
                <a:gd name="T18" fmla="*/ 228 w 451"/>
                <a:gd name="T19" fmla="*/ 59 h 771"/>
                <a:gd name="T20" fmla="*/ 182 w 451"/>
                <a:gd name="T21" fmla="*/ 64 h 771"/>
                <a:gd name="T22" fmla="*/ 158 w 451"/>
                <a:gd name="T23" fmla="*/ 77 h 771"/>
                <a:gd name="T24" fmla="*/ 149 w 451"/>
                <a:gd name="T25" fmla="*/ 99 h 771"/>
                <a:gd name="T26" fmla="*/ 148 w 451"/>
                <a:gd name="T27" fmla="*/ 190 h 771"/>
                <a:gd name="T28" fmla="*/ 154 w 451"/>
                <a:gd name="T29" fmla="*/ 226 h 771"/>
                <a:gd name="T30" fmla="*/ 178 w 451"/>
                <a:gd name="T31" fmla="*/ 258 h 771"/>
                <a:gd name="T32" fmla="*/ 421 w 451"/>
                <a:gd name="T33" fmla="*/ 468 h 771"/>
                <a:gd name="T34" fmla="*/ 447 w 451"/>
                <a:gd name="T35" fmla="*/ 515 h 771"/>
                <a:gd name="T36" fmla="*/ 451 w 451"/>
                <a:gd name="T37" fmla="*/ 660 h 771"/>
                <a:gd name="T38" fmla="*/ 439 w 451"/>
                <a:gd name="T39" fmla="*/ 703 h 771"/>
                <a:gd name="T40" fmla="*/ 404 w 451"/>
                <a:gd name="T41" fmla="*/ 736 h 771"/>
                <a:gd name="T42" fmla="*/ 348 w 451"/>
                <a:gd name="T43" fmla="*/ 759 h 771"/>
                <a:gd name="T44" fmla="*/ 272 w 451"/>
                <a:gd name="T45" fmla="*/ 770 h 771"/>
                <a:gd name="T46" fmla="*/ 180 w 451"/>
                <a:gd name="T47" fmla="*/ 770 h 771"/>
                <a:gd name="T48" fmla="*/ 101 w 451"/>
                <a:gd name="T49" fmla="*/ 760 h 771"/>
                <a:gd name="T50" fmla="*/ 44 w 451"/>
                <a:gd name="T51" fmla="*/ 739 h 771"/>
                <a:gd name="T52" fmla="*/ 11 w 451"/>
                <a:gd name="T53" fmla="*/ 705 h 771"/>
                <a:gd name="T54" fmla="*/ 0 w 451"/>
                <a:gd name="T55" fmla="*/ 660 h 771"/>
                <a:gd name="T56" fmla="*/ 140 w 451"/>
                <a:gd name="T57" fmla="*/ 557 h 771"/>
                <a:gd name="T58" fmla="*/ 141 w 451"/>
                <a:gd name="T59" fmla="*/ 673 h 771"/>
                <a:gd name="T60" fmla="*/ 161 w 451"/>
                <a:gd name="T61" fmla="*/ 697 h 771"/>
                <a:gd name="T62" fmla="*/ 200 w 451"/>
                <a:gd name="T63" fmla="*/ 711 h 771"/>
                <a:gd name="T64" fmla="*/ 254 w 451"/>
                <a:gd name="T65" fmla="*/ 711 h 771"/>
                <a:gd name="T66" fmla="*/ 291 w 451"/>
                <a:gd name="T67" fmla="*/ 697 h 771"/>
                <a:gd name="T68" fmla="*/ 310 w 451"/>
                <a:gd name="T69" fmla="*/ 673 h 771"/>
                <a:gd name="T70" fmla="*/ 311 w 451"/>
                <a:gd name="T71" fmla="*/ 550 h 771"/>
                <a:gd name="T72" fmla="*/ 303 w 451"/>
                <a:gd name="T73" fmla="*/ 514 h 771"/>
                <a:gd name="T74" fmla="*/ 272 w 451"/>
                <a:gd name="T75" fmla="*/ 478 h 771"/>
                <a:gd name="T76" fmla="*/ 47 w 451"/>
                <a:gd name="T77" fmla="*/ 281 h 771"/>
                <a:gd name="T78" fmla="*/ 19 w 451"/>
                <a:gd name="T79" fmla="*/ 245 h 771"/>
                <a:gd name="T80" fmla="*/ 8 w 451"/>
                <a:gd name="T81" fmla="*/ 203 h 771"/>
                <a:gd name="T82" fmla="*/ 11 w 451"/>
                <a:gd name="T83" fmla="*/ 88 h 771"/>
                <a:gd name="T84" fmla="*/ 34 w 451"/>
                <a:gd name="T85" fmla="*/ 49 h 771"/>
                <a:gd name="T86" fmla="*/ 78 w 451"/>
                <a:gd name="T87" fmla="*/ 22 h 771"/>
                <a:gd name="T88" fmla="*/ 144 w 451"/>
                <a:gd name="T89" fmla="*/ 5 h 771"/>
                <a:gd name="T90" fmla="*/ 228 w 451"/>
                <a:gd name="T91" fmla="*/ 0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1">
                  <a:moveTo>
                    <a:pt x="228" y="0"/>
                  </a:moveTo>
                  <a:lnTo>
                    <a:pt x="276" y="1"/>
                  </a:lnTo>
                  <a:lnTo>
                    <a:pt x="318" y="5"/>
                  </a:lnTo>
                  <a:lnTo>
                    <a:pt x="354" y="12"/>
                  </a:lnTo>
                  <a:lnTo>
                    <a:pt x="382" y="21"/>
                  </a:lnTo>
                  <a:lnTo>
                    <a:pt x="407" y="33"/>
                  </a:lnTo>
                  <a:lnTo>
                    <a:pt x="424" y="48"/>
                  </a:lnTo>
                  <a:lnTo>
                    <a:pt x="437" y="65"/>
                  </a:lnTo>
                  <a:lnTo>
                    <a:pt x="444" y="84"/>
                  </a:lnTo>
                  <a:lnTo>
                    <a:pt x="447" y="107"/>
                  </a:lnTo>
                  <a:lnTo>
                    <a:pt x="447" y="203"/>
                  </a:lnTo>
                  <a:lnTo>
                    <a:pt x="307" y="203"/>
                  </a:lnTo>
                  <a:lnTo>
                    <a:pt x="307" y="111"/>
                  </a:lnTo>
                  <a:lnTo>
                    <a:pt x="307" y="99"/>
                  </a:lnTo>
                  <a:lnTo>
                    <a:pt x="303" y="87"/>
                  </a:lnTo>
                  <a:lnTo>
                    <a:pt x="297" y="77"/>
                  </a:lnTo>
                  <a:lnTo>
                    <a:pt x="287" y="69"/>
                  </a:lnTo>
                  <a:lnTo>
                    <a:pt x="272" y="64"/>
                  </a:lnTo>
                  <a:lnTo>
                    <a:pt x="252" y="60"/>
                  </a:lnTo>
                  <a:lnTo>
                    <a:pt x="228" y="59"/>
                  </a:lnTo>
                  <a:lnTo>
                    <a:pt x="203" y="60"/>
                  </a:lnTo>
                  <a:lnTo>
                    <a:pt x="182" y="64"/>
                  </a:lnTo>
                  <a:lnTo>
                    <a:pt x="169" y="69"/>
                  </a:lnTo>
                  <a:lnTo>
                    <a:pt x="158" y="77"/>
                  </a:lnTo>
                  <a:lnTo>
                    <a:pt x="152" y="87"/>
                  </a:lnTo>
                  <a:lnTo>
                    <a:pt x="149" y="99"/>
                  </a:lnTo>
                  <a:lnTo>
                    <a:pt x="148" y="111"/>
                  </a:lnTo>
                  <a:lnTo>
                    <a:pt x="148" y="190"/>
                  </a:lnTo>
                  <a:lnTo>
                    <a:pt x="149" y="209"/>
                  </a:lnTo>
                  <a:lnTo>
                    <a:pt x="154" y="226"/>
                  </a:lnTo>
                  <a:lnTo>
                    <a:pt x="165" y="243"/>
                  </a:lnTo>
                  <a:lnTo>
                    <a:pt x="178" y="258"/>
                  </a:lnTo>
                  <a:lnTo>
                    <a:pt x="400" y="448"/>
                  </a:lnTo>
                  <a:lnTo>
                    <a:pt x="421" y="468"/>
                  </a:lnTo>
                  <a:lnTo>
                    <a:pt x="437" y="491"/>
                  </a:lnTo>
                  <a:lnTo>
                    <a:pt x="447" y="515"/>
                  </a:lnTo>
                  <a:lnTo>
                    <a:pt x="451" y="541"/>
                  </a:lnTo>
                  <a:lnTo>
                    <a:pt x="451" y="660"/>
                  </a:lnTo>
                  <a:lnTo>
                    <a:pt x="448" y="683"/>
                  </a:lnTo>
                  <a:lnTo>
                    <a:pt x="439" y="703"/>
                  </a:lnTo>
                  <a:lnTo>
                    <a:pt x="424" y="721"/>
                  </a:lnTo>
                  <a:lnTo>
                    <a:pt x="404" y="736"/>
                  </a:lnTo>
                  <a:lnTo>
                    <a:pt x="378" y="748"/>
                  </a:lnTo>
                  <a:lnTo>
                    <a:pt x="348" y="759"/>
                  </a:lnTo>
                  <a:lnTo>
                    <a:pt x="311" y="766"/>
                  </a:lnTo>
                  <a:lnTo>
                    <a:pt x="272" y="770"/>
                  </a:lnTo>
                  <a:lnTo>
                    <a:pt x="228" y="771"/>
                  </a:lnTo>
                  <a:lnTo>
                    <a:pt x="180" y="770"/>
                  </a:lnTo>
                  <a:lnTo>
                    <a:pt x="137" y="767"/>
                  </a:lnTo>
                  <a:lnTo>
                    <a:pt x="101" y="760"/>
                  </a:lnTo>
                  <a:lnTo>
                    <a:pt x="70" y="751"/>
                  </a:lnTo>
                  <a:lnTo>
                    <a:pt x="44" y="739"/>
                  </a:lnTo>
                  <a:lnTo>
                    <a:pt x="24" y="723"/>
                  </a:lnTo>
                  <a:lnTo>
                    <a:pt x="11" y="705"/>
                  </a:lnTo>
                  <a:lnTo>
                    <a:pt x="3" y="684"/>
                  </a:lnTo>
                  <a:lnTo>
                    <a:pt x="0" y="660"/>
                  </a:lnTo>
                  <a:lnTo>
                    <a:pt x="0" y="557"/>
                  </a:lnTo>
                  <a:lnTo>
                    <a:pt x="140" y="557"/>
                  </a:lnTo>
                  <a:lnTo>
                    <a:pt x="140" y="656"/>
                  </a:lnTo>
                  <a:lnTo>
                    <a:pt x="141" y="673"/>
                  </a:lnTo>
                  <a:lnTo>
                    <a:pt x="149" y="687"/>
                  </a:lnTo>
                  <a:lnTo>
                    <a:pt x="161" y="697"/>
                  </a:lnTo>
                  <a:lnTo>
                    <a:pt x="177" y="705"/>
                  </a:lnTo>
                  <a:lnTo>
                    <a:pt x="200" y="711"/>
                  </a:lnTo>
                  <a:lnTo>
                    <a:pt x="228" y="712"/>
                  </a:lnTo>
                  <a:lnTo>
                    <a:pt x="254" y="711"/>
                  </a:lnTo>
                  <a:lnTo>
                    <a:pt x="275" y="705"/>
                  </a:lnTo>
                  <a:lnTo>
                    <a:pt x="291" y="697"/>
                  </a:lnTo>
                  <a:lnTo>
                    <a:pt x="303" y="687"/>
                  </a:lnTo>
                  <a:lnTo>
                    <a:pt x="310" y="673"/>
                  </a:lnTo>
                  <a:lnTo>
                    <a:pt x="311" y="656"/>
                  </a:lnTo>
                  <a:lnTo>
                    <a:pt x="311" y="550"/>
                  </a:lnTo>
                  <a:lnTo>
                    <a:pt x="310" y="531"/>
                  </a:lnTo>
                  <a:lnTo>
                    <a:pt x="303" y="514"/>
                  </a:lnTo>
                  <a:lnTo>
                    <a:pt x="290" y="496"/>
                  </a:lnTo>
                  <a:lnTo>
                    <a:pt x="272" y="478"/>
                  </a:lnTo>
                  <a:lnTo>
                    <a:pt x="67" y="300"/>
                  </a:lnTo>
                  <a:lnTo>
                    <a:pt x="47" y="281"/>
                  </a:lnTo>
                  <a:lnTo>
                    <a:pt x="31" y="262"/>
                  </a:lnTo>
                  <a:lnTo>
                    <a:pt x="19" y="245"/>
                  </a:lnTo>
                  <a:lnTo>
                    <a:pt x="11" y="225"/>
                  </a:lnTo>
                  <a:lnTo>
                    <a:pt x="8" y="203"/>
                  </a:lnTo>
                  <a:lnTo>
                    <a:pt x="8" y="111"/>
                  </a:lnTo>
                  <a:lnTo>
                    <a:pt x="11" y="88"/>
                  </a:lnTo>
                  <a:lnTo>
                    <a:pt x="20" y="67"/>
                  </a:lnTo>
                  <a:lnTo>
                    <a:pt x="34" y="49"/>
                  </a:lnTo>
                  <a:lnTo>
                    <a:pt x="54" y="35"/>
                  </a:lnTo>
                  <a:lnTo>
                    <a:pt x="78" y="22"/>
                  </a:lnTo>
                  <a:lnTo>
                    <a:pt x="109" y="12"/>
                  </a:lnTo>
                  <a:lnTo>
                    <a:pt x="144" y="5"/>
                  </a:lnTo>
                  <a:lnTo>
                    <a:pt x="182" y="1"/>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2" name="Freeform 7">
              <a:extLst>
                <a:ext uri="{FF2B5EF4-FFF2-40B4-BE49-F238E27FC236}">
                  <a16:creationId xmlns:a16="http://schemas.microsoft.com/office/drawing/2014/main" id="{8EB0E47A-89A6-4FD7-8F51-FE17837B73CD}"/>
                </a:ext>
              </a:extLst>
            </p:cNvPr>
            <p:cNvSpPr>
              <a:spLocks noEditPoints="1"/>
            </p:cNvSpPr>
            <p:nvPr/>
          </p:nvSpPr>
          <p:spPr bwMode="auto">
            <a:xfrm>
              <a:off x="2282826" y="5000626"/>
              <a:ext cx="387350" cy="611188"/>
            </a:xfrm>
            <a:custGeom>
              <a:avLst/>
              <a:gdLst>
                <a:gd name="T0" fmla="*/ 213 w 489"/>
                <a:gd name="T1" fmla="*/ 61 h 772"/>
                <a:gd name="T2" fmla="*/ 172 w 489"/>
                <a:gd name="T3" fmla="*/ 71 h 772"/>
                <a:gd name="T4" fmla="*/ 149 w 489"/>
                <a:gd name="T5" fmla="*/ 90 h 772"/>
                <a:gd name="T6" fmla="*/ 140 w 489"/>
                <a:gd name="T7" fmla="*/ 116 h 772"/>
                <a:gd name="T8" fmla="*/ 138 w 489"/>
                <a:gd name="T9" fmla="*/ 642 h 772"/>
                <a:gd name="T10" fmla="*/ 142 w 489"/>
                <a:gd name="T11" fmla="*/ 670 h 772"/>
                <a:gd name="T12" fmla="*/ 158 w 489"/>
                <a:gd name="T13" fmla="*/ 693 h 772"/>
                <a:gd name="T14" fmla="*/ 191 w 489"/>
                <a:gd name="T15" fmla="*/ 707 h 772"/>
                <a:gd name="T16" fmla="*/ 244 w 489"/>
                <a:gd name="T17" fmla="*/ 713 h 772"/>
                <a:gd name="T18" fmla="*/ 298 w 489"/>
                <a:gd name="T19" fmla="*/ 707 h 772"/>
                <a:gd name="T20" fmla="*/ 330 w 489"/>
                <a:gd name="T21" fmla="*/ 693 h 772"/>
                <a:gd name="T22" fmla="*/ 345 w 489"/>
                <a:gd name="T23" fmla="*/ 670 h 772"/>
                <a:gd name="T24" fmla="*/ 349 w 489"/>
                <a:gd name="T25" fmla="*/ 642 h 772"/>
                <a:gd name="T26" fmla="*/ 349 w 489"/>
                <a:gd name="T27" fmla="*/ 116 h 772"/>
                <a:gd name="T28" fmla="*/ 340 w 489"/>
                <a:gd name="T29" fmla="*/ 90 h 772"/>
                <a:gd name="T30" fmla="*/ 317 w 489"/>
                <a:gd name="T31" fmla="*/ 71 h 772"/>
                <a:gd name="T32" fmla="*/ 274 w 489"/>
                <a:gd name="T33" fmla="*/ 61 h 772"/>
                <a:gd name="T34" fmla="*/ 244 w 489"/>
                <a:gd name="T35" fmla="*/ 0 h 772"/>
                <a:gd name="T36" fmla="*/ 334 w 489"/>
                <a:gd name="T37" fmla="*/ 6 h 772"/>
                <a:gd name="T38" fmla="*/ 400 w 489"/>
                <a:gd name="T39" fmla="*/ 20 h 772"/>
                <a:gd name="T40" fmla="*/ 446 w 489"/>
                <a:gd name="T41" fmla="*/ 43 h 772"/>
                <a:gd name="T42" fmla="*/ 474 w 489"/>
                <a:gd name="T43" fmla="*/ 73 h 772"/>
                <a:gd name="T44" fmla="*/ 487 w 489"/>
                <a:gd name="T45" fmla="*/ 109 h 772"/>
                <a:gd name="T46" fmla="*/ 489 w 489"/>
                <a:gd name="T47" fmla="*/ 643 h 772"/>
                <a:gd name="T48" fmla="*/ 482 w 489"/>
                <a:gd name="T49" fmla="*/ 682 h 772"/>
                <a:gd name="T50" fmla="*/ 462 w 489"/>
                <a:gd name="T51" fmla="*/ 715 h 772"/>
                <a:gd name="T52" fmla="*/ 425 w 489"/>
                <a:gd name="T53" fmla="*/ 742 h 772"/>
                <a:gd name="T54" fmla="*/ 369 w 489"/>
                <a:gd name="T55" fmla="*/ 761 h 772"/>
                <a:gd name="T56" fmla="*/ 291 w 489"/>
                <a:gd name="T57" fmla="*/ 770 h 772"/>
                <a:gd name="T58" fmla="*/ 196 w 489"/>
                <a:gd name="T59" fmla="*/ 770 h 772"/>
                <a:gd name="T60" fmla="*/ 118 w 489"/>
                <a:gd name="T61" fmla="*/ 761 h 772"/>
                <a:gd name="T62" fmla="*/ 62 w 489"/>
                <a:gd name="T63" fmla="*/ 742 h 772"/>
                <a:gd name="T64" fmla="*/ 26 w 489"/>
                <a:gd name="T65" fmla="*/ 715 h 772"/>
                <a:gd name="T66" fmla="*/ 5 w 489"/>
                <a:gd name="T67" fmla="*/ 682 h 772"/>
                <a:gd name="T68" fmla="*/ 0 w 489"/>
                <a:gd name="T69" fmla="*/ 643 h 772"/>
                <a:gd name="T70" fmla="*/ 1 w 489"/>
                <a:gd name="T71" fmla="*/ 109 h 772"/>
                <a:gd name="T72" fmla="*/ 14 w 489"/>
                <a:gd name="T73" fmla="*/ 73 h 772"/>
                <a:gd name="T74" fmla="*/ 42 w 489"/>
                <a:gd name="T75" fmla="*/ 43 h 772"/>
                <a:gd name="T76" fmla="*/ 87 w 489"/>
                <a:gd name="T77" fmla="*/ 20 h 772"/>
                <a:gd name="T78" fmla="*/ 154 w 489"/>
                <a:gd name="T79" fmla="*/ 6 h 772"/>
                <a:gd name="T80" fmla="*/ 244 w 489"/>
                <a:gd name="T8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772">
                  <a:moveTo>
                    <a:pt x="244" y="59"/>
                  </a:moveTo>
                  <a:lnTo>
                    <a:pt x="213" y="61"/>
                  </a:lnTo>
                  <a:lnTo>
                    <a:pt x="191" y="65"/>
                  </a:lnTo>
                  <a:lnTo>
                    <a:pt x="172" y="71"/>
                  </a:lnTo>
                  <a:lnTo>
                    <a:pt x="158" y="79"/>
                  </a:lnTo>
                  <a:lnTo>
                    <a:pt x="149" y="90"/>
                  </a:lnTo>
                  <a:lnTo>
                    <a:pt x="142" y="102"/>
                  </a:lnTo>
                  <a:lnTo>
                    <a:pt x="140" y="116"/>
                  </a:lnTo>
                  <a:lnTo>
                    <a:pt x="138" y="130"/>
                  </a:lnTo>
                  <a:lnTo>
                    <a:pt x="138" y="642"/>
                  </a:lnTo>
                  <a:lnTo>
                    <a:pt x="140" y="656"/>
                  </a:lnTo>
                  <a:lnTo>
                    <a:pt x="142" y="670"/>
                  </a:lnTo>
                  <a:lnTo>
                    <a:pt x="149" y="683"/>
                  </a:lnTo>
                  <a:lnTo>
                    <a:pt x="158" y="693"/>
                  </a:lnTo>
                  <a:lnTo>
                    <a:pt x="172" y="702"/>
                  </a:lnTo>
                  <a:lnTo>
                    <a:pt x="191" y="707"/>
                  </a:lnTo>
                  <a:lnTo>
                    <a:pt x="213" y="711"/>
                  </a:lnTo>
                  <a:lnTo>
                    <a:pt x="244" y="713"/>
                  </a:lnTo>
                  <a:lnTo>
                    <a:pt x="274" y="711"/>
                  </a:lnTo>
                  <a:lnTo>
                    <a:pt x="298" y="707"/>
                  </a:lnTo>
                  <a:lnTo>
                    <a:pt x="317" y="702"/>
                  </a:lnTo>
                  <a:lnTo>
                    <a:pt x="330" y="693"/>
                  </a:lnTo>
                  <a:lnTo>
                    <a:pt x="340" y="683"/>
                  </a:lnTo>
                  <a:lnTo>
                    <a:pt x="345" y="670"/>
                  </a:lnTo>
                  <a:lnTo>
                    <a:pt x="349" y="656"/>
                  </a:lnTo>
                  <a:lnTo>
                    <a:pt x="349" y="642"/>
                  </a:lnTo>
                  <a:lnTo>
                    <a:pt x="349" y="130"/>
                  </a:lnTo>
                  <a:lnTo>
                    <a:pt x="349" y="116"/>
                  </a:lnTo>
                  <a:lnTo>
                    <a:pt x="345" y="102"/>
                  </a:lnTo>
                  <a:lnTo>
                    <a:pt x="340" y="90"/>
                  </a:lnTo>
                  <a:lnTo>
                    <a:pt x="330" y="79"/>
                  </a:lnTo>
                  <a:lnTo>
                    <a:pt x="317" y="71"/>
                  </a:lnTo>
                  <a:lnTo>
                    <a:pt x="298" y="65"/>
                  </a:lnTo>
                  <a:lnTo>
                    <a:pt x="274" y="61"/>
                  </a:lnTo>
                  <a:lnTo>
                    <a:pt x="244" y="59"/>
                  </a:lnTo>
                  <a:close/>
                  <a:moveTo>
                    <a:pt x="244" y="0"/>
                  </a:moveTo>
                  <a:lnTo>
                    <a:pt x="291" y="2"/>
                  </a:lnTo>
                  <a:lnTo>
                    <a:pt x="334" y="6"/>
                  </a:lnTo>
                  <a:lnTo>
                    <a:pt x="369" y="11"/>
                  </a:lnTo>
                  <a:lnTo>
                    <a:pt x="400" y="20"/>
                  </a:lnTo>
                  <a:lnTo>
                    <a:pt x="425" y="31"/>
                  </a:lnTo>
                  <a:lnTo>
                    <a:pt x="446" y="43"/>
                  </a:lnTo>
                  <a:lnTo>
                    <a:pt x="462" y="57"/>
                  </a:lnTo>
                  <a:lnTo>
                    <a:pt x="474" y="73"/>
                  </a:lnTo>
                  <a:lnTo>
                    <a:pt x="482" y="90"/>
                  </a:lnTo>
                  <a:lnTo>
                    <a:pt x="487" y="109"/>
                  </a:lnTo>
                  <a:lnTo>
                    <a:pt x="489" y="129"/>
                  </a:lnTo>
                  <a:lnTo>
                    <a:pt x="489" y="643"/>
                  </a:lnTo>
                  <a:lnTo>
                    <a:pt x="487" y="663"/>
                  </a:lnTo>
                  <a:lnTo>
                    <a:pt x="482" y="682"/>
                  </a:lnTo>
                  <a:lnTo>
                    <a:pt x="474" y="699"/>
                  </a:lnTo>
                  <a:lnTo>
                    <a:pt x="462" y="715"/>
                  </a:lnTo>
                  <a:lnTo>
                    <a:pt x="446" y="729"/>
                  </a:lnTo>
                  <a:lnTo>
                    <a:pt x="425" y="742"/>
                  </a:lnTo>
                  <a:lnTo>
                    <a:pt x="400" y="753"/>
                  </a:lnTo>
                  <a:lnTo>
                    <a:pt x="369" y="761"/>
                  </a:lnTo>
                  <a:lnTo>
                    <a:pt x="334" y="766"/>
                  </a:lnTo>
                  <a:lnTo>
                    <a:pt x="291" y="770"/>
                  </a:lnTo>
                  <a:lnTo>
                    <a:pt x="244" y="772"/>
                  </a:lnTo>
                  <a:lnTo>
                    <a:pt x="196" y="770"/>
                  </a:lnTo>
                  <a:lnTo>
                    <a:pt x="154" y="766"/>
                  </a:lnTo>
                  <a:lnTo>
                    <a:pt x="118" y="761"/>
                  </a:lnTo>
                  <a:lnTo>
                    <a:pt x="87" y="753"/>
                  </a:lnTo>
                  <a:lnTo>
                    <a:pt x="62" y="742"/>
                  </a:lnTo>
                  <a:lnTo>
                    <a:pt x="42" y="729"/>
                  </a:lnTo>
                  <a:lnTo>
                    <a:pt x="26" y="715"/>
                  </a:lnTo>
                  <a:lnTo>
                    <a:pt x="14" y="699"/>
                  </a:lnTo>
                  <a:lnTo>
                    <a:pt x="5" y="682"/>
                  </a:lnTo>
                  <a:lnTo>
                    <a:pt x="1" y="663"/>
                  </a:lnTo>
                  <a:lnTo>
                    <a:pt x="0" y="643"/>
                  </a:lnTo>
                  <a:lnTo>
                    <a:pt x="0" y="129"/>
                  </a:lnTo>
                  <a:lnTo>
                    <a:pt x="1" y="109"/>
                  </a:lnTo>
                  <a:lnTo>
                    <a:pt x="5" y="90"/>
                  </a:lnTo>
                  <a:lnTo>
                    <a:pt x="14" y="73"/>
                  </a:lnTo>
                  <a:lnTo>
                    <a:pt x="26" y="57"/>
                  </a:lnTo>
                  <a:lnTo>
                    <a:pt x="42" y="43"/>
                  </a:lnTo>
                  <a:lnTo>
                    <a:pt x="62" y="31"/>
                  </a:lnTo>
                  <a:lnTo>
                    <a:pt x="87" y="20"/>
                  </a:lnTo>
                  <a:lnTo>
                    <a:pt x="118" y="11"/>
                  </a:lnTo>
                  <a:lnTo>
                    <a:pt x="154" y="6"/>
                  </a:lnTo>
                  <a:lnTo>
                    <a:pt x="196" y="2"/>
                  </a:lnTo>
                  <a:lnTo>
                    <a:pt x="2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3" name="Freeform 8">
              <a:extLst>
                <a:ext uri="{FF2B5EF4-FFF2-40B4-BE49-F238E27FC236}">
                  <a16:creationId xmlns:a16="http://schemas.microsoft.com/office/drawing/2014/main" id="{FBC1E66F-DD23-4685-940A-C2473B0B1F1D}"/>
                </a:ext>
              </a:extLst>
            </p:cNvPr>
            <p:cNvSpPr>
              <a:spLocks noEditPoints="1"/>
            </p:cNvSpPr>
            <p:nvPr/>
          </p:nvSpPr>
          <p:spPr bwMode="auto">
            <a:xfrm>
              <a:off x="2730501" y="5005388"/>
              <a:ext cx="360363" cy="603250"/>
            </a:xfrm>
            <a:custGeom>
              <a:avLst/>
              <a:gdLst>
                <a:gd name="T0" fmla="*/ 140 w 454"/>
                <a:gd name="T1" fmla="*/ 59 h 759"/>
                <a:gd name="T2" fmla="*/ 140 w 454"/>
                <a:gd name="T3" fmla="*/ 358 h 759"/>
                <a:gd name="T4" fmla="*/ 207 w 454"/>
                <a:gd name="T5" fmla="*/ 358 h 759"/>
                <a:gd name="T6" fmla="*/ 232 w 454"/>
                <a:gd name="T7" fmla="*/ 358 h 759"/>
                <a:gd name="T8" fmla="*/ 255 w 454"/>
                <a:gd name="T9" fmla="*/ 355 h 759"/>
                <a:gd name="T10" fmla="*/ 275 w 454"/>
                <a:gd name="T11" fmla="*/ 352 h 759"/>
                <a:gd name="T12" fmla="*/ 291 w 454"/>
                <a:gd name="T13" fmla="*/ 346 h 759"/>
                <a:gd name="T14" fmla="*/ 303 w 454"/>
                <a:gd name="T15" fmla="*/ 337 h 759"/>
                <a:gd name="T16" fmla="*/ 311 w 454"/>
                <a:gd name="T17" fmla="*/ 325 h 759"/>
                <a:gd name="T18" fmla="*/ 314 w 454"/>
                <a:gd name="T19" fmla="*/ 311 h 759"/>
                <a:gd name="T20" fmla="*/ 314 w 454"/>
                <a:gd name="T21" fmla="*/ 106 h 759"/>
                <a:gd name="T22" fmla="*/ 311 w 454"/>
                <a:gd name="T23" fmla="*/ 91 h 759"/>
                <a:gd name="T24" fmla="*/ 303 w 454"/>
                <a:gd name="T25" fmla="*/ 79 h 759"/>
                <a:gd name="T26" fmla="*/ 291 w 454"/>
                <a:gd name="T27" fmla="*/ 71 h 759"/>
                <a:gd name="T28" fmla="*/ 275 w 454"/>
                <a:gd name="T29" fmla="*/ 64 h 759"/>
                <a:gd name="T30" fmla="*/ 255 w 454"/>
                <a:gd name="T31" fmla="*/ 62 h 759"/>
                <a:gd name="T32" fmla="*/ 232 w 454"/>
                <a:gd name="T33" fmla="*/ 59 h 759"/>
                <a:gd name="T34" fmla="*/ 207 w 454"/>
                <a:gd name="T35" fmla="*/ 59 h 759"/>
                <a:gd name="T36" fmla="*/ 140 w 454"/>
                <a:gd name="T37" fmla="*/ 59 h 759"/>
                <a:gd name="T38" fmla="*/ 0 w 454"/>
                <a:gd name="T39" fmla="*/ 0 h 759"/>
                <a:gd name="T40" fmla="*/ 221 w 454"/>
                <a:gd name="T41" fmla="*/ 0 h 759"/>
                <a:gd name="T42" fmla="*/ 271 w 454"/>
                <a:gd name="T43" fmla="*/ 0 h 759"/>
                <a:gd name="T44" fmla="*/ 314 w 454"/>
                <a:gd name="T45" fmla="*/ 4 h 759"/>
                <a:gd name="T46" fmla="*/ 350 w 454"/>
                <a:gd name="T47" fmla="*/ 8 h 759"/>
                <a:gd name="T48" fmla="*/ 380 w 454"/>
                <a:gd name="T49" fmla="*/ 16 h 759"/>
                <a:gd name="T50" fmla="*/ 404 w 454"/>
                <a:gd name="T51" fmla="*/ 26 h 759"/>
                <a:gd name="T52" fmla="*/ 423 w 454"/>
                <a:gd name="T53" fmla="*/ 38 h 759"/>
                <a:gd name="T54" fmla="*/ 437 w 454"/>
                <a:gd name="T55" fmla="*/ 52 h 759"/>
                <a:gd name="T56" fmla="*/ 447 w 454"/>
                <a:gd name="T57" fmla="*/ 70 h 759"/>
                <a:gd name="T58" fmla="*/ 452 w 454"/>
                <a:gd name="T59" fmla="*/ 91 h 759"/>
                <a:gd name="T60" fmla="*/ 454 w 454"/>
                <a:gd name="T61" fmla="*/ 115 h 759"/>
                <a:gd name="T62" fmla="*/ 454 w 454"/>
                <a:gd name="T63" fmla="*/ 301 h 759"/>
                <a:gd name="T64" fmla="*/ 451 w 454"/>
                <a:gd name="T65" fmla="*/ 325 h 759"/>
                <a:gd name="T66" fmla="*/ 447 w 454"/>
                <a:gd name="T67" fmla="*/ 347 h 759"/>
                <a:gd name="T68" fmla="*/ 437 w 454"/>
                <a:gd name="T69" fmla="*/ 364 h 759"/>
                <a:gd name="T70" fmla="*/ 423 w 454"/>
                <a:gd name="T71" fmla="*/ 379 h 759"/>
                <a:gd name="T72" fmla="*/ 404 w 454"/>
                <a:gd name="T73" fmla="*/ 391 h 759"/>
                <a:gd name="T74" fmla="*/ 380 w 454"/>
                <a:gd name="T75" fmla="*/ 402 h 759"/>
                <a:gd name="T76" fmla="*/ 350 w 454"/>
                <a:gd name="T77" fmla="*/ 408 h 759"/>
                <a:gd name="T78" fmla="*/ 314 w 454"/>
                <a:gd name="T79" fmla="*/ 414 h 759"/>
                <a:gd name="T80" fmla="*/ 271 w 454"/>
                <a:gd name="T81" fmla="*/ 416 h 759"/>
                <a:gd name="T82" fmla="*/ 221 w 454"/>
                <a:gd name="T83" fmla="*/ 416 h 759"/>
                <a:gd name="T84" fmla="*/ 140 w 454"/>
                <a:gd name="T85" fmla="*/ 416 h 759"/>
                <a:gd name="T86" fmla="*/ 140 w 454"/>
                <a:gd name="T87" fmla="*/ 759 h 759"/>
                <a:gd name="T88" fmla="*/ 0 w 454"/>
                <a:gd name="T89" fmla="*/ 759 h 759"/>
                <a:gd name="T90" fmla="*/ 0 w 454"/>
                <a:gd name="T91"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4" h="759">
                  <a:moveTo>
                    <a:pt x="140" y="59"/>
                  </a:moveTo>
                  <a:lnTo>
                    <a:pt x="140" y="358"/>
                  </a:lnTo>
                  <a:lnTo>
                    <a:pt x="207" y="358"/>
                  </a:lnTo>
                  <a:lnTo>
                    <a:pt x="232" y="358"/>
                  </a:lnTo>
                  <a:lnTo>
                    <a:pt x="255" y="355"/>
                  </a:lnTo>
                  <a:lnTo>
                    <a:pt x="275" y="352"/>
                  </a:lnTo>
                  <a:lnTo>
                    <a:pt x="291" y="346"/>
                  </a:lnTo>
                  <a:lnTo>
                    <a:pt x="303" y="337"/>
                  </a:lnTo>
                  <a:lnTo>
                    <a:pt x="311" y="325"/>
                  </a:lnTo>
                  <a:lnTo>
                    <a:pt x="314" y="311"/>
                  </a:lnTo>
                  <a:lnTo>
                    <a:pt x="314" y="106"/>
                  </a:lnTo>
                  <a:lnTo>
                    <a:pt x="311" y="91"/>
                  </a:lnTo>
                  <a:lnTo>
                    <a:pt x="303" y="79"/>
                  </a:lnTo>
                  <a:lnTo>
                    <a:pt x="291" y="71"/>
                  </a:lnTo>
                  <a:lnTo>
                    <a:pt x="275" y="64"/>
                  </a:lnTo>
                  <a:lnTo>
                    <a:pt x="255" y="62"/>
                  </a:lnTo>
                  <a:lnTo>
                    <a:pt x="232" y="59"/>
                  </a:lnTo>
                  <a:lnTo>
                    <a:pt x="207" y="59"/>
                  </a:lnTo>
                  <a:lnTo>
                    <a:pt x="140" y="59"/>
                  </a:lnTo>
                  <a:close/>
                  <a:moveTo>
                    <a:pt x="0" y="0"/>
                  </a:moveTo>
                  <a:lnTo>
                    <a:pt x="221" y="0"/>
                  </a:lnTo>
                  <a:lnTo>
                    <a:pt x="271" y="0"/>
                  </a:lnTo>
                  <a:lnTo>
                    <a:pt x="314" y="4"/>
                  </a:lnTo>
                  <a:lnTo>
                    <a:pt x="350" y="8"/>
                  </a:lnTo>
                  <a:lnTo>
                    <a:pt x="380" y="16"/>
                  </a:lnTo>
                  <a:lnTo>
                    <a:pt x="404" y="26"/>
                  </a:lnTo>
                  <a:lnTo>
                    <a:pt x="423" y="38"/>
                  </a:lnTo>
                  <a:lnTo>
                    <a:pt x="437" y="52"/>
                  </a:lnTo>
                  <a:lnTo>
                    <a:pt x="447" y="70"/>
                  </a:lnTo>
                  <a:lnTo>
                    <a:pt x="452" y="91"/>
                  </a:lnTo>
                  <a:lnTo>
                    <a:pt x="454" y="115"/>
                  </a:lnTo>
                  <a:lnTo>
                    <a:pt x="454" y="301"/>
                  </a:lnTo>
                  <a:lnTo>
                    <a:pt x="451" y="325"/>
                  </a:lnTo>
                  <a:lnTo>
                    <a:pt x="447" y="347"/>
                  </a:lnTo>
                  <a:lnTo>
                    <a:pt x="437" y="364"/>
                  </a:lnTo>
                  <a:lnTo>
                    <a:pt x="423" y="379"/>
                  </a:lnTo>
                  <a:lnTo>
                    <a:pt x="404" y="391"/>
                  </a:lnTo>
                  <a:lnTo>
                    <a:pt x="380" y="402"/>
                  </a:lnTo>
                  <a:lnTo>
                    <a:pt x="350" y="408"/>
                  </a:lnTo>
                  <a:lnTo>
                    <a:pt x="314" y="414"/>
                  </a:lnTo>
                  <a:lnTo>
                    <a:pt x="271" y="416"/>
                  </a:lnTo>
                  <a:lnTo>
                    <a:pt x="221" y="416"/>
                  </a:lnTo>
                  <a:lnTo>
                    <a:pt x="140" y="416"/>
                  </a:lnTo>
                  <a:lnTo>
                    <a:pt x="140"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8" name="Freeform 9">
              <a:extLst>
                <a:ext uri="{FF2B5EF4-FFF2-40B4-BE49-F238E27FC236}">
                  <a16:creationId xmlns:a16="http://schemas.microsoft.com/office/drawing/2014/main" id="{BDAA7C14-604D-4CDA-93E7-DCA1491A8870}"/>
                </a:ext>
              </a:extLst>
            </p:cNvPr>
            <p:cNvSpPr>
              <a:spLocks/>
            </p:cNvSpPr>
            <p:nvPr/>
          </p:nvSpPr>
          <p:spPr bwMode="auto">
            <a:xfrm>
              <a:off x="3121026" y="5000626"/>
              <a:ext cx="358775" cy="611188"/>
            </a:xfrm>
            <a:custGeom>
              <a:avLst/>
              <a:gdLst>
                <a:gd name="T0" fmla="*/ 277 w 451"/>
                <a:gd name="T1" fmla="*/ 2 h 772"/>
                <a:gd name="T2" fmla="*/ 355 w 451"/>
                <a:gd name="T3" fmla="*/ 12 h 772"/>
                <a:gd name="T4" fmla="*/ 407 w 451"/>
                <a:gd name="T5" fmla="*/ 34 h 772"/>
                <a:gd name="T6" fmla="*/ 438 w 451"/>
                <a:gd name="T7" fmla="*/ 65 h 772"/>
                <a:gd name="T8" fmla="*/ 447 w 451"/>
                <a:gd name="T9" fmla="*/ 106 h 772"/>
                <a:gd name="T10" fmla="*/ 309 w 451"/>
                <a:gd name="T11" fmla="*/ 204 h 772"/>
                <a:gd name="T12" fmla="*/ 308 w 451"/>
                <a:gd name="T13" fmla="*/ 98 h 772"/>
                <a:gd name="T14" fmla="*/ 297 w 451"/>
                <a:gd name="T15" fmla="*/ 78 h 772"/>
                <a:gd name="T16" fmla="*/ 273 w 451"/>
                <a:gd name="T17" fmla="*/ 65 h 772"/>
                <a:gd name="T18" fmla="*/ 229 w 451"/>
                <a:gd name="T19" fmla="*/ 59 h 772"/>
                <a:gd name="T20" fmla="*/ 184 w 451"/>
                <a:gd name="T21" fmla="*/ 65 h 772"/>
                <a:gd name="T22" fmla="*/ 159 w 451"/>
                <a:gd name="T23" fmla="*/ 78 h 772"/>
                <a:gd name="T24" fmla="*/ 149 w 451"/>
                <a:gd name="T25" fmla="*/ 98 h 772"/>
                <a:gd name="T26" fmla="*/ 148 w 451"/>
                <a:gd name="T27" fmla="*/ 191 h 772"/>
                <a:gd name="T28" fmla="*/ 155 w 451"/>
                <a:gd name="T29" fmla="*/ 227 h 772"/>
                <a:gd name="T30" fmla="*/ 180 w 451"/>
                <a:gd name="T31" fmla="*/ 259 h 772"/>
                <a:gd name="T32" fmla="*/ 422 w 451"/>
                <a:gd name="T33" fmla="*/ 469 h 772"/>
                <a:gd name="T34" fmla="*/ 449 w 451"/>
                <a:gd name="T35" fmla="*/ 516 h 772"/>
                <a:gd name="T36" fmla="*/ 451 w 451"/>
                <a:gd name="T37" fmla="*/ 660 h 772"/>
                <a:gd name="T38" fmla="*/ 439 w 451"/>
                <a:gd name="T39" fmla="*/ 703 h 772"/>
                <a:gd name="T40" fmla="*/ 404 w 451"/>
                <a:gd name="T41" fmla="*/ 737 h 772"/>
                <a:gd name="T42" fmla="*/ 348 w 451"/>
                <a:gd name="T43" fmla="*/ 760 h 772"/>
                <a:gd name="T44" fmla="*/ 273 w 451"/>
                <a:gd name="T45" fmla="*/ 770 h 772"/>
                <a:gd name="T46" fmla="*/ 180 w 451"/>
                <a:gd name="T47" fmla="*/ 770 h 772"/>
                <a:gd name="T48" fmla="*/ 101 w 451"/>
                <a:gd name="T49" fmla="*/ 760 h 772"/>
                <a:gd name="T50" fmla="*/ 45 w 451"/>
                <a:gd name="T51" fmla="*/ 738 h 772"/>
                <a:gd name="T52" fmla="*/ 11 w 451"/>
                <a:gd name="T53" fmla="*/ 706 h 772"/>
                <a:gd name="T54" fmla="*/ 0 w 451"/>
                <a:gd name="T55" fmla="*/ 660 h 772"/>
                <a:gd name="T56" fmla="*/ 140 w 451"/>
                <a:gd name="T57" fmla="*/ 556 h 772"/>
                <a:gd name="T58" fmla="*/ 143 w 451"/>
                <a:gd name="T59" fmla="*/ 672 h 772"/>
                <a:gd name="T60" fmla="*/ 161 w 451"/>
                <a:gd name="T61" fmla="*/ 698 h 772"/>
                <a:gd name="T62" fmla="*/ 200 w 451"/>
                <a:gd name="T63" fmla="*/ 711 h 772"/>
                <a:gd name="T64" fmla="*/ 254 w 451"/>
                <a:gd name="T65" fmla="*/ 711 h 772"/>
                <a:gd name="T66" fmla="*/ 292 w 451"/>
                <a:gd name="T67" fmla="*/ 698 h 772"/>
                <a:gd name="T68" fmla="*/ 310 w 451"/>
                <a:gd name="T69" fmla="*/ 672 h 772"/>
                <a:gd name="T70" fmla="*/ 313 w 451"/>
                <a:gd name="T71" fmla="*/ 551 h 772"/>
                <a:gd name="T72" fmla="*/ 304 w 451"/>
                <a:gd name="T73" fmla="*/ 513 h 772"/>
                <a:gd name="T74" fmla="*/ 273 w 451"/>
                <a:gd name="T75" fmla="*/ 477 h 772"/>
                <a:gd name="T76" fmla="*/ 47 w 451"/>
                <a:gd name="T77" fmla="*/ 282 h 772"/>
                <a:gd name="T78" fmla="*/ 19 w 451"/>
                <a:gd name="T79" fmla="*/ 244 h 772"/>
                <a:gd name="T80" fmla="*/ 10 w 451"/>
                <a:gd name="T81" fmla="*/ 204 h 772"/>
                <a:gd name="T82" fmla="*/ 13 w 451"/>
                <a:gd name="T83" fmla="*/ 89 h 772"/>
                <a:gd name="T84" fmla="*/ 35 w 451"/>
                <a:gd name="T85" fmla="*/ 50 h 772"/>
                <a:gd name="T86" fmla="*/ 78 w 451"/>
                <a:gd name="T87" fmla="*/ 22 h 772"/>
                <a:gd name="T88" fmla="*/ 144 w 451"/>
                <a:gd name="T89" fmla="*/ 6 h 772"/>
                <a:gd name="T90" fmla="*/ 229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9" y="0"/>
                  </a:moveTo>
                  <a:lnTo>
                    <a:pt x="277" y="2"/>
                  </a:lnTo>
                  <a:lnTo>
                    <a:pt x="318" y="6"/>
                  </a:lnTo>
                  <a:lnTo>
                    <a:pt x="355" y="12"/>
                  </a:lnTo>
                  <a:lnTo>
                    <a:pt x="384" y="22"/>
                  </a:lnTo>
                  <a:lnTo>
                    <a:pt x="407" y="34"/>
                  </a:lnTo>
                  <a:lnTo>
                    <a:pt x="426" y="49"/>
                  </a:lnTo>
                  <a:lnTo>
                    <a:pt x="438" y="65"/>
                  </a:lnTo>
                  <a:lnTo>
                    <a:pt x="445" y="85"/>
                  </a:lnTo>
                  <a:lnTo>
                    <a:pt x="447" y="106"/>
                  </a:lnTo>
                  <a:lnTo>
                    <a:pt x="447" y="204"/>
                  </a:lnTo>
                  <a:lnTo>
                    <a:pt x="309" y="204"/>
                  </a:lnTo>
                  <a:lnTo>
                    <a:pt x="309" y="110"/>
                  </a:lnTo>
                  <a:lnTo>
                    <a:pt x="308" y="98"/>
                  </a:lnTo>
                  <a:lnTo>
                    <a:pt x="304" y="87"/>
                  </a:lnTo>
                  <a:lnTo>
                    <a:pt x="297" y="78"/>
                  </a:lnTo>
                  <a:lnTo>
                    <a:pt x="288" y="70"/>
                  </a:lnTo>
                  <a:lnTo>
                    <a:pt x="273" y="65"/>
                  </a:lnTo>
                  <a:lnTo>
                    <a:pt x="254" y="61"/>
                  </a:lnTo>
                  <a:lnTo>
                    <a:pt x="229" y="59"/>
                  </a:lnTo>
                  <a:lnTo>
                    <a:pt x="203" y="61"/>
                  </a:lnTo>
                  <a:lnTo>
                    <a:pt x="184" y="65"/>
                  </a:lnTo>
                  <a:lnTo>
                    <a:pt x="170" y="70"/>
                  </a:lnTo>
                  <a:lnTo>
                    <a:pt x="159" y="78"/>
                  </a:lnTo>
                  <a:lnTo>
                    <a:pt x="152" y="87"/>
                  </a:lnTo>
                  <a:lnTo>
                    <a:pt x="149" y="98"/>
                  </a:lnTo>
                  <a:lnTo>
                    <a:pt x="148" y="110"/>
                  </a:lnTo>
                  <a:lnTo>
                    <a:pt x="148" y="191"/>
                  </a:lnTo>
                  <a:lnTo>
                    <a:pt x="149" y="209"/>
                  </a:lnTo>
                  <a:lnTo>
                    <a:pt x="155" y="227"/>
                  </a:lnTo>
                  <a:lnTo>
                    <a:pt x="165" y="243"/>
                  </a:lnTo>
                  <a:lnTo>
                    <a:pt x="180" y="259"/>
                  </a:lnTo>
                  <a:lnTo>
                    <a:pt x="402" y="448"/>
                  </a:lnTo>
                  <a:lnTo>
                    <a:pt x="422" y="469"/>
                  </a:lnTo>
                  <a:lnTo>
                    <a:pt x="438" y="492"/>
                  </a:lnTo>
                  <a:lnTo>
                    <a:pt x="449" y="516"/>
                  </a:lnTo>
                  <a:lnTo>
                    <a:pt x="451" y="541"/>
                  </a:lnTo>
                  <a:lnTo>
                    <a:pt x="451" y="660"/>
                  </a:lnTo>
                  <a:lnTo>
                    <a:pt x="449" y="683"/>
                  </a:lnTo>
                  <a:lnTo>
                    <a:pt x="439" y="703"/>
                  </a:lnTo>
                  <a:lnTo>
                    <a:pt x="424" y="721"/>
                  </a:lnTo>
                  <a:lnTo>
                    <a:pt x="404" y="737"/>
                  </a:lnTo>
                  <a:lnTo>
                    <a:pt x="379" y="749"/>
                  </a:lnTo>
                  <a:lnTo>
                    <a:pt x="348" y="760"/>
                  </a:lnTo>
                  <a:lnTo>
                    <a:pt x="313" y="766"/>
                  </a:lnTo>
                  <a:lnTo>
                    <a:pt x="273" y="770"/>
                  </a:lnTo>
                  <a:lnTo>
                    <a:pt x="229" y="772"/>
                  </a:lnTo>
                  <a:lnTo>
                    <a:pt x="180" y="770"/>
                  </a:lnTo>
                  <a:lnTo>
                    <a:pt x="137" y="766"/>
                  </a:lnTo>
                  <a:lnTo>
                    <a:pt x="101" y="760"/>
                  </a:lnTo>
                  <a:lnTo>
                    <a:pt x="70" y="750"/>
                  </a:lnTo>
                  <a:lnTo>
                    <a:pt x="45" y="738"/>
                  </a:lnTo>
                  <a:lnTo>
                    <a:pt x="26" y="723"/>
                  </a:lnTo>
                  <a:lnTo>
                    <a:pt x="11" y="706"/>
                  </a:lnTo>
                  <a:lnTo>
                    <a:pt x="3" y="685"/>
                  </a:lnTo>
                  <a:lnTo>
                    <a:pt x="0" y="660"/>
                  </a:lnTo>
                  <a:lnTo>
                    <a:pt x="0" y="556"/>
                  </a:lnTo>
                  <a:lnTo>
                    <a:pt x="140" y="556"/>
                  </a:lnTo>
                  <a:lnTo>
                    <a:pt x="140" y="656"/>
                  </a:lnTo>
                  <a:lnTo>
                    <a:pt x="143" y="672"/>
                  </a:lnTo>
                  <a:lnTo>
                    <a:pt x="149" y="687"/>
                  </a:lnTo>
                  <a:lnTo>
                    <a:pt x="161" y="698"/>
                  </a:lnTo>
                  <a:lnTo>
                    <a:pt x="179" y="706"/>
                  </a:lnTo>
                  <a:lnTo>
                    <a:pt x="200" y="711"/>
                  </a:lnTo>
                  <a:lnTo>
                    <a:pt x="229" y="713"/>
                  </a:lnTo>
                  <a:lnTo>
                    <a:pt x="254" y="711"/>
                  </a:lnTo>
                  <a:lnTo>
                    <a:pt x="276" y="706"/>
                  </a:lnTo>
                  <a:lnTo>
                    <a:pt x="292" y="698"/>
                  </a:lnTo>
                  <a:lnTo>
                    <a:pt x="304" y="687"/>
                  </a:lnTo>
                  <a:lnTo>
                    <a:pt x="310" y="672"/>
                  </a:lnTo>
                  <a:lnTo>
                    <a:pt x="313" y="656"/>
                  </a:lnTo>
                  <a:lnTo>
                    <a:pt x="313" y="551"/>
                  </a:lnTo>
                  <a:lnTo>
                    <a:pt x="310" y="532"/>
                  </a:lnTo>
                  <a:lnTo>
                    <a:pt x="304" y="513"/>
                  </a:lnTo>
                  <a:lnTo>
                    <a:pt x="292" y="496"/>
                  </a:lnTo>
                  <a:lnTo>
                    <a:pt x="273" y="477"/>
                  </a:lnTo>
                  <a:lnTo>
                    <a:pt x="69" y="300"/>
                  </a:lnTo>
                  <a:lnTo>
                    <a:pt x="47" y="282"/>
                  </a:lnTo>
                  <a:lnTo>
                    <a:pt x="31" y="263"/>
                  </a:lnTo>
                  <a:lnTo>
                    <a:pt x="19" y="244"/>
                  </a:lnTo>
                  <a:lnTo>
                    <a:pt x="11" y="225"/>
                  </a:lnTo>
                  <a:lnTo>
                    <a:pt x="10" y="204"/>
                  </a:lnTo>
                  <a:lnTo>
                    <a:pt x="10" y="112"/>
                  </a:lnTo>
                  <a:lnTo>
                    <a:pt x="13" y="89"/>
                  </a:lnTo>
                  <a:lnTo>
                    <a:pt x="21" y="67"/>
                  </a:lnTo>
                  <a:lnTo>
                    <a:pt x="35" y="50"/>
                  </a:lnTo>
                  <a:lnTo>
                    <a:pt x="54" y="35"/>
                  </a:lnTo>
                  <a:lnTo>
                    <a:pt x="78" y="22"/>
                  </a:lnTo>
                  <a:lnTo>
                    <a:pt x="109" y="12"/>
                  </a:lnTo>
                  <a:lnTo>
                    <a:pt x="144" y="6"/>
                  </a:lnTo>
                  <a:lnTo>
                    <a:pt x="184" y="2"/>
                  </a:lnTo>
                  <a:lnTo>
                    <a:pt x="2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9" name="Freeform 10">
              <a:extLst>
                <a:ext uri="{FF2B5EF4-FFF2-40B4-BE49-F238E27FC236}">
                  <a16:creationId xmlns:a16="http://schemas.microsoft.com/office/drawing/2014/main" id="{7F114B91-7375-44C1-9E6B-B8A4FC6838CD}"/>
                </a:ext>
              </a:extLst>
            </p:cNvPr>
            <p:cNvSpPr>
              <a:spLocks/>
            </p:cNvSpPr>
            <p:nvPr/>
          </p:nvSpPr>
          <p:spPr bwMode="auto">
            <a:xfrm>
              <a:off x="3935413" y="5000626"/>
              <a:ext cx="358775" cy="611188"/>
            </a:xfrm>
            <a:custGeom>
              <a:avLst/>
              <a:gdLst>
                <a:gd name="T0" fmla="*/ 276 w 451"/>
                <a:gd name="T1" fmla="*/ 2 h 772"/>
                <a:gd name="T2" fmla="*/ 354 w 451"/>
                <a:gd name="T3" fmla="*/ 12 h 772"/>
                <a:gd name="T4" fmla="*/ 407 w 451"/>
                <a:gd name="T5" fmla="*/ 34 h 772"/>
                <a:gd name="T6" fmla="*/ 437 w 451"/>
                <a:gd name="T7" fmla="*/ 65 h 772"/>
                <a:gd name="T8" fmla="*/ 447 w 451"/>
                <a:gd name="T9" fmla="*/ 106 h 772"/>
                <a:gd name="T10" fmla="*/ 307 w 451"/>
                <a:gd name="T11" fmla="*/ 204 h 772"/>
                <a:gd name="T12" fmla="*/ 307 w 451"/>
                <a:gd name="T13" fmla="*/ 98 h 772"/>
                <a:gd name="T14" fmla="*/ 296 w 451"/>
                <a:gd name="T15" fmla="*/ 78 h 772"/>
                <a:gd name="T16" fmla="*/ 272 w 451"/>
                <a:gd name="T17" fmla="*/ 65 h 772"/>
                <a:gd name="T18" fmla="*/ 228 w 451"/>
                <a:gd name="T19" fmla="*/ 59 h 772"/>
                <a:gd name="T20" fmla="*/ 182 w 451"/>
                <a:gd name="T21" fmla="*/ 65 h 772"/>
                <a:gd name="T22" fmla="*/ 158 w 451"/>
                <a:gd name="T23" fmla="*/ 78 h 772"/>
                <a:gd name="T24" fmla="*/ 149 w 451"/>
                <a:gd name="T25" fmla="*/ 98 h 772"/>
                <a:gd name="T26" fmla="*/ 148 w 451"/>
                <a:gd name="T27" fmla="*/ 191 h 772"/>
                <a:gd name="T28" fmla="*/ 154 w 451"/>
                <a:gd name="T29" fmla="*/ 227 h 772"/>
                <a:gd name="T30" fmla="*/ 178 w 451"/>
                <a:gd name="T31" fmla="*/ 259 h 772"/>
                <a:gd name="T32" fmla="*/ 421 w 451"/>
                <a:gd name="T33" fmla="*/ 469 h 772"/>
                <a:gd name="T34" fmla="*/ 447 w 451"/>
                <a:gd name="T35" fmla="*/ 516 h 772"/>
                <a:gd name="T36" fmla="*/ 451 w 451"/>
                <a:gd name="T37" fmla="*/ 660 h 772"/>
                <a:gd name="T38" fmla="*/ 439 w 451"/>
                <a:gd name="T39" fmla="*/ 703 h 772"/>
                <a:gd name="T40" fmla="*/ 404 w 451"/>
                <a:gd name="T41" fmla="*/ 737 h 772"/>
                <a:gd name="T42" fmla="*/ 347 w 451"/>
                <a:gd name="T43" fmla="*/ 760 h 772"/>
                <a:gd name="T44" fmla="*/ 272 w 451"/>
                <a:gd name="T45" fmla="*/ 770 h 772"/>
                <a:gd name="T46" fmla="*/ 180 w 451"/>
                <a:gd name="T47" fmla="*/ 770 h 772"/>
                <a:gd name="T48" fmla="*/ 101 w 451"/>
                <a:gd name="T49" fmla="*/ 760 h 772"/>
                <a:gd name="T50" fmla="*/ 44 w 451"/>
                <a:gd name="T51" fmla="*/ 738 h 772"/>
                <a:gd name="T52" fmla="*/ 11 w 451"/>
                <a:gd name="T53" fmla="*/ 706 h 772"/>
                <a:gd name="T54" fmla="*/ 0 w 451"/>
                <a:gd name="T55" fmla="*/ 660 h 772"/>
                <a:gd name="T56" fmla="*/ 139 w 451"/>
                <a:gd name="T57" fmla="*/ 556 h 772"/>
                <a:gd name="T58" fmla="*/ 141 w 451"/>
                <a:gd name="T59" fmla="*/ 672 h 772"/>
                <a:gd name="T60" fmla="*/ 160 w 451"/>
                <a:gd name="T61" fmla="*/ 698 h 772"/>
                <a:gd name="T62" fmla="*/ 200 w 451"/>
                <a:gd name="T63" fmla="*/ 711 h 772"/>
                <a:gd name="T64" fmla="*/ 254 w 451"/>
                <a:gd name="T65" fmla="*/ 711 h 772"/>
                <a:gd name="T66" fmla="*/ 291 w 451"/>
                <a:gd name="T67" fmla="*/ 698 h 772"/>
                <a:gd name="T68" fmla="*/ 310 w 451"/>
                <a:gd name="T69" fmla="*/ 672 h 772"/>
                <a:gd name="T70" fmla="*/ 311 w 451"/>
                <a:gd name="T71" fmla="*/ 551 h 772"/>
                <a:gd name="T72" fmla="*/ 303 w 451"/>
                <a:gd name="T73" fmla="*/ 515 h 772"/>
                <a:gd name="T74" fmla="*/ 271 w 451"/>
                <a:gd name="T75" fmla="*/ 477 h 772"/>
                <a:gd name="T76" fmla="*/ 47 w 451"/>
                <a:gd name="T77" fmla="*/ 282 h 772"/>
                <a:gd name="T78" fmla="*/ 19 w 451"/>
                <a:gd name="T79" fmla="*/ 244 h 772"/>
                <a:gd name="T80" fmla="*/ 8 w 451"/>
                <a:gd name="T81" fmla="*/ 204 h 772"/>
                <a:gd name="T82" fmla="*/ 11 w 451"/>
                <a:gd name="T83" fmla="*/ 89 h 772"/>
                <a:gd name="T84" fmla="*/ 33 w 451"/>
                <a:gd name="T85" fmla="*/ 50 h 772"/>
                <a:gd name="T86" fmla="*/ 78 w 451"/>
                <a:gd name="T87" fmla="*/ 22 h 772"/>
                <a:gd name="T88" fmla="*/ 144 w 451"/>
                <a:gd name="T89" fmla="*/ 6 h 772"/>
                <a:gd name="T90" fmla="*/ 228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8" y="0"/>
                  </a:moveTo>
                  <a:lnTo>
                    <a:pt x="276" y="2"/>
                  </a:lnTo>
                  <a:lnTo>
                    <a:pt x="318" y="6"/>
                  </a:lnTo>
                  <a:lnTo>
                    <a:pt x="354" y="12"/>
                  </a:lnTo>
                  <a:lnTo>
                    <a:pt x="382" y="22"/>
                  </a:lnTo>
                  <a:lnTo>
                    <a:pt x="407" y="34"/>
                  </a:lnTo>
                  <a:lnTo>
                    <a:pt x="424" y="49"/>
                  </a:lnTo>
                  <a:lnTo>
                    <a:pt x="437" y="65"/>
                  </a:lnTo>
                  <a:lnTo>
                    <a:pt x="444" y="85"/>
                  </a:lnTo>
                  <a:lnTo>
                    <a:pt x="447" y="106"/>
                  </a:lnTo>
                  <a:lnTo>
                    <a:pt x="447" y="204"/>
                  </a:lnTo>
                  <a:lnTo>
                    <a:pt x="307" y="204"/>
                  </a:lnTo>
                  <a:lnTo>
                    <a:pt x="307" y="110"/>
                  </a:lnTo>
                  <a:lnTo>
                    <a:pt x="307" y="98"/>
                  </a:lnTo>
                  <a:lnTo>
                    <a:pt x="303" y="87"/>
                  </a:lnTo>
                  <a:lnTo>
                    <a:pt x="296" y="78"/>
                  </a:lnTo>
                  <a:lnTo>
                    <a:pt x="286" y="70"/>
                  </a:lnTo>
                  <a:lnTo>
                    <a:pt x="272" y="65"/>
                  </a:lnTo>
                  <a:lnTo>
                    <a:pt x="252" y="61"/>
                  </a:lnTo>
                  <a:lnTo>
                    <a:pt x="228" y="59"/>
                  </a:lnTo>
                  <a:lnTo>
                    <a:pt x="203" y="61"/>
                  </a:lnTo>
                  <a:lnTo>
                    <a:pt x="182" y="65"/>
                  </a:lnTo>
                  <a:lnTo>
                    <a:pt x="169" y="70"/>
                  </a:lnTo>
                  <a:lnTo>
                    <a:pt x="158" y="78"/>
                  </a:lnTo>
                  <a:lnTo>
                    <a:pt x="152" y="87"/>
                  </a:lnTo>
                  <a:lnTo>
                    <a:pt x="149" y="98"/>
                  </a:lnTo>
                  <a:lnTo>
                    <a:pt x="148" y="110"/>
                  </a:lnTo>
                  <a:lnTo>
                    <a:pt x="148" y="191"/>
                  </a:lnTo>
                  <a:lnTo>
                    <a:pt x="149" y="209"/>
                  </a:lnTo>
                  <a:lnTo>
                    <a:pt x="154" y="227"/>
                  </a:lnTo>
                  <a:lnTo>
                    <a:pt x="164" y="243"/>
                  </a:lnTo>
                  <a:lnTo>
                    <a:pt x="178" y="259"/>
                  </a:lnTo>
                  <a:lnTo>
                    <a:pt x="400" y="448"/>
                  </a:lnTo>
                  <a:lnTo>
                    <a:pt x="421" y="469"/>
                  </a:lnTo>
                  <a:lnTo>
                    <a:pt x="437" y="492"/>
                  </a:lnTo>
                  <a:lnTo>
                    <a:pt x="447" y="516"/>
                  </a:lnTo>
                  <a:lnTo>
                    <a:pt x="451" y="541"/>
                  </a:lnTo>
                  <a:lnTo>
                    <a:pt x="451" y="660"/>
                  </a:lnTo>
                  <a:lnTo>
                    <a:pt x="448" y="683"/>
                  </a:lnTo>
                  <a:lnTo>
                    <a:pt x="439" y="703"/>
                  </a:lnTo>
                  <a:lnTo>
                    <a:pt x="424" y="721"/>
                  </a:lnTo>
                  <a:lnTo>
                    <a:pt x="404" y="737"/>
                  </a:lnTo>
                  <a:lnTo>
                    <a:pt x="378" y="749"/>
                  </a:lnTo>
                  <a:lnTo>
                    <a:pt x="347" y="760"/>
                  </a:lnTo>
                  <a:lnTo>
                    <a:pt x="311" y="766"/>
                  </a:lnTo>
                  <a:lnTo>
                    <a:pt x="272" y="770"/>
                  </a:lnTo>
                  <a:lnTo>
                    <a:pt x="228" y="772"/>
                  </a:lnTo>
                  <a:lnTo>
                    <a:pt x="180" y="770"/>
                  </a:lnTo>
                  <a:lnTo>
                    <a:pt x="137" y="766"/>
                  </a:lnTo>
                  <a:lnTo>
                    <a:pt x="101" y="760"/>
                  </a:lnTo>
                  <a:lnTo>
                    <a:pt x="70" y="750"/>
                  </a:lnTo>
                  <a:lnTo>
                    <a:pt x="44" y="738"/>
                  </a:lnTo>
                  <a:lnTo>
                    <a:pt x="24" y="723"/>
                  </a:lnTo>
                  <a:lnTo>
                    <a:pt x="11" y="706"/>
                  </a:lnTo>
                  <a:lnTo>
                    <a:pt x="3" y="685"/>
                  </a:lnTo>
                  <a:lnTo>
                    <a:pt x="0" y="660"/>
                  </a:lnTo>
                  <a:lnTo>
                    <a:pt x="0" y="556"/>
                  </a:lnTo>
                  <a:lnTo>
                    <a:pt x="139" y="556"/>
                  </a:lnTo>
                  <a:lnTo>
                    <a:pt x="139" y="656"/>
                  </a:lnTo>
                  <a:lnTo>
                    <a:pt x="141" y="672"/>
                  </a:lnTo>
                  <a:lnTo>
                    <a:pt x="149" y="687"/>
                  </a:lnTo>
                  <a:lnTo>
                    <a:pt x="160" y="698"/>
                  </a:lnTo>
                  <a:lnTo>
                    <a:pt x="177" y="706"/>
                  </a:lnTo>
                  <a:lnTo>
                    <a:pt x="200" y="711"/>
                  </a:lnTo>
                  <a:lnTo>
                    <a:pt x="228" y="713"/>
                  </a:lnTo>
                  <a:lnTo>
                    <a:pt x="254" y="711"/>
                  </a:lnTo>
                  <a:lnTo>
                    <a:pt x="275" y="706"/>
                  </a:lnTo>
                  <a:lnTo>
                    <a:pt x="291" y="698"/>
                  </a:lnTo>
                  <a:lnTo>
                    <a:pt x="302" y="687"/>
                  </a:lnTo>
                  <a:lnTo>
                    <a:pt x="310" y="672"/>
                  </a:lnTo>
                  <a:lnTo>
                    <a:pt x="311" y="656"/>
                  </a:lnTo>
                  <a:lnTo>
                    <a:pt x="311" y="551"/>
                  </a:lnTo>
                  <a:lnTo>
                    <a:pt x="310" y="532"/>
                  </a:lnTo>
                  <a:lnTo>
                    <a:pt x="303" y="515"/>
                  </a:lnTo>
                  <a:lnTo>
                    <a:pt x="290" y="496"/>
                  </a:lnTo>
                  <a:lnTo>
                    <a:pt x="271" y="477"/>
                  </a:lnTo>
                  <a:lnTo>
                    <a:pt x="67" y="300"/>
                  </a:lnTo>
                  <a:lnTo>
                    <a:pt x="47" y="282"/>
                  </a:lnTo>
                  <a:lnTo>
                    <a:pt x="31" y="263"/>
                  </a:lnTo>
                  <a:lnTo>
                    <a:pt x="19" y="244"/>
                  </a:lnTo>
                  <a:lnTo>
                    <a:pt x="11" y="225"/>
                  </a:lnTo>
                  <a:lnTo>
                    <a:pt x="8" y="204"/>
                  </a:lnTo>
                  <a:lnTo>
                    <a:pt x="8" y="112"/>
                  </a:lnTo>
                  <a:lnTo>
                    <a:pt x="11" y="89"/>
                  </a:lnTo>
                  <a:lnTo>
                    <a:pt x="20" y="67"/>
                  </a:lnTo>
                  <a:lnTo>
                    <a:pt x="33" y="50"/>
                  </a:lnTo>
                  <a:lnTo>
                    <a:pt x="54" y="35"/>
                  </a:lnTo>
                  <a:lnTo>
                    <a:pt x="78" y="22"/>
                  </a:lnTo>
                  <a:lnTo>
                    <a:pt x="107" y="12"/>
                  </a:lnTo>
                  <a:lnTo>
                    <a:pt x="144" y="6"/>
                  </a:lnTo>
                  <a:lnTo>
                    <a:pt x="182" y="2"/>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0" name="Freeform 11">
              <a:extLst>
                <a:ext uri="{FF2B5EF4-FFF2-40B4-BE49-F238E27FC236}">
                  <a16:creationId xmlns:a16="http://schemas.microsoft.com/office/drawing/2014/main" id="{F8F21352-67EA-4F56-9534-D9D498CA4DA5}"/>
                </a:ext>
              </a:extLst>
            </p:cNvPr>
            <p:cNvSpPr>
              <a:spLocks/>
            </p:cNvSpPr>
            <p:nvPr/>
          </p:nvSpPr>
          <p:spPr bwMode="auto">
            <a:xfrm>
              <a:off x="1430338" y="5005388"/>
              <a:ext cx="352425" cy="755650"/>
            </a:xfrm>
            <a:custGeom>
              <a:avLst/>
              <a:gdLst>
                <a:gd name="T0" fmla="*/ 305 w 443"/>
                <a:gd name="T1" fmla="*/ 0 h 952"/>
                <a:gd name="T2" fmla="*/ 443 w 443"/>
                <a:gd name="T3" fmla="*/ 0 h 952"/>
                <a:gd name="T4" fmla="*/ 138 w 443"/>
                <a:gd name="T5" fmla="*/ 952 h 952"/>
                <a:gd name="T6" fmla="*/ 0 w 443"/>
                <a:gd name="T7" fmla="*/ 952 h 952"/>
                <a:gd name="T8" fmla="*/ 305 w 443"/>
                <a:gd name="T9" fmla="*/ 0 h 952"/>
              </a:gdLst>
              <a:ahLst/>
              <a:cxnLst>
                <a:cxn ang="0">
                  <a:pos x="T0" y="T1"/>
                </a:cxn>
                <a:cxn ang="0">
                  <a:pos x="T2" y="T3"/>
                </a:cxn>
                <a:cxn ang="0">
                  <a:pos x="T4" y="T5"/>
                </a:cxn>
                <a:cxn ang="0">
                  <a:pos x="T6" y="T7"/>
                </a:cxn>
                <a:cxn ang="0">
                  <a:pos x="T8" y="T9"/>
                </a:cxn>
              </a:cxnLst>
              <a:rect l="0" t="0" r="r" b="b"/>
              <a:pathLst>
                <a:path w="443" h="952">
                  <a:moveTo>
                    <a:pt x="305" y="0"/>
                  </a:moveTo>
                  <a:lnTo>
                    <a:pt x="443"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1" name="Freeform 12">
              <a:extLst>
                <a:ext uri="{FF2B5EF4-FFF2-40B4-BE49-F238E27FC236}">
                  <a16:creationId xmlns:a16="http://schemas.microsoft.com/office/drawing/2014/main" id="{93E305D8-5E4F-46CD-8514-9F9A38B6E582}"/>
                </a:ext>
              </a:extLst>
            </p:cNvPr>
            <p:cNvSpPr>
              <a:spLocks/>
            </p:cNvSpPr>
            <p:nvPr/>
          </p:nvSpPr>
          <p:spPr bwMode="auto">
            <a:xfrm>
              <a:off x="1349376" y="5006976"/>
              <a:ext cx="204788" cy="468313"/>
            </a:xfrm>
            <a:custGeom>
              <a:avLst/>
              <a:gdLst>
                <a:gd name="T0" fmla="*/ 0 w 257"/>
                <a:gd name="T1" fmla="*/ 0 h 591"/>
                <a:gd name="T2" fmla="*/ 138 w 257"/>
                <a:gd name="T3" fmla="*/ 0 h 591"/>
                <a:gd name="T4" fmla="*/ 257 w 257"/>
                <a:gd name="T5" fmla="*/ 373 h 591"/>
                <a:gd name="T6" fmla="*/ 188 w 257"/>
                <a:gd name="T7" fmla="*/ 591 h 591"/>
                <a:gd name="T8" fmla="*/ 0 w 257"/>
                <a:gd name="T9" fmla="*/ 0 h 591"/>
              </a:gdLst>
              <a:ahLst/>
              <a:cxnLst>
                <a:cxn ang="0">
                  <a:pos x="T0" y="T1"/>
                </a:cxn>
                <a:cxn ang="0">
                  <a:pos x="T2" y="T3"/>
                </a:cxn>
                <a:cxn ang="0">
                  <a:pos x="T4" y="T5"/>
                </a:cxn>
                <a:cxn ang="0">
                  <a:pos x="T6" y="T7"/>
                </a:cxn>
                <a:cxn ang="0">
                  <a:pos x="T8" y="T9"/>
                </a:cxn>
              </a:cxnLst>
              <a:rect l="0" t="0" r="r" b="b"/>
              <a:pathLst>
                <a:path w="257" h="591">
                  <a:moveTo>
                    <a:pt x="0" y="0"/>
                  </a:moveTo>
                  <a:lnTo>
                    <a:pt x="138" y="0"/>
                  </a:lnTo>
                  <a:lnTo>
                    <a:pt x="257" y="373"/>
                  </a:lnTo>
                  <a:lnTo>
                    <a:pt x="188" y="59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2" name="Freeform 13">
              <a:extLst>
                <a:ext uri="{FF2B5EF4-FFF2-40B4-BE49-F238E27FC236}">
                  <a16:creationId xmlns:a16="http://schemas.microsoft.com/office/drawing/2014/main" id="{CE1627C1-33EF-40D9-A63C-307FA5E912FC}"/>
                </a:ext>
              </a:extLst>
            </p:cNvPr>
            <p:cNvSpPr>
              <a:spLocks/>
            </p:cNvSpPr>
            <p:nvPr/>
          </p:nvSpPr>
          <p:spPr bwMode="auto">
            <a:xfrm>
              <a:off x="3578226" y="5005388"/>
              <a:ext cx="352425" cy="755650"/>
            </a:xfrm>
            <a:custGeom>
              <a:avLst/>
              <a:gdLst>
                <a:gd name="T0" fmla="*/ 305 w 444"/>
                <a:gd name="T1" fmla="*/ 0 h 952"/>
                <a:gd name="T2" fmla="*/ 444 w 444"/>
                <a:gd name="T3" fmla="*/ 0 h 952"/>
                <a:gd name="T4" fmla="*/ 138 w 444"/>
                <a:gd name="T5" fmla="*/ 952 h 952"/>
                <a:gd name="T6" fmla="*/ 0 w 444"/>
                <a:gd name="T7" fmla="*/ 952 h 952"/>
                <a:gd name="T8" fmla="*/ 305 w 444"/>
                <a:gd name="T9" fmla="*/ 0 h 952"/>
              </a:gdLst>
              <a:ahLst/>
              <a:cxnLst>
                <a:cxn ang="0">
                  <a:pos x="T0" y="T1"/>
                </a:cxn>
                <a:cxn ang="0">
                  <a:pos x="T2" y="T3"/>
                </a:cxn>
                <a:cxn ang="0">
                  <a:pos x="T4" y="T5"/>
                </a:cxn>
                <a:cxn ang="0">
                  <a:pos x="T6" y="T7"/>
                </a:cxn>
                <a:cxn ang="0">
                  <a:pos x="T8" y="T9"/>
                </a:cxn>
              </a:cxnLst>
              <a:rect l="0" t="0" r="r" b="b"/>
              <a:pathLst>
                <a:path w="444" h="952">
                  <a:moveTo>
                    <a:pt x="305" y="0"/>
                  </a:moveTo>
                  <a:lnTo>
                    <a:pt x="444"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3" name="Freeform 14">
              <a:extLst>
                <a:ext uri="{FF2B5EF4-FFF2-40B4-BE49-F238E27FC236}">
                  <a16:creationId xmlns:a16="http://schemas.microsoft.com/office/drawing/2014/main" id="{0D9F3EE9-A06C-4BEA-8C1C-047AA29FD60B}"/>
                </a:ext>
              </a:extLst>
            </p:cNvPr>
            <p:cNvSpPr>
              <a:spLocks/>
            </p:cNvSpPr>
            <p:nvPr/>
          </p:nvSpPr>
          <p:spPr bwMode="auto">
            <a:xfrm>
              <a:off x="3495676" y="5005388"/>
              <a:ext cx="206375" cy="468313"/>
            </a:xfrm>
            <a:custGeom>
              <a:avLst/>
              <a:gdLst>
                <a:gd name="T0" fmla="*/ 0 w 259"/>
                <a:gd name="T1" fmla="*/ 0 h 589"/>
                <a:gd name="T2" fmla="*/ 139 w 259"/>
                <a:gd name="T3" fmla="*/ 0 h 589"/>
                <a:gd name="T4" fmla="*/ 259 w 259"/>
                <a:gd name="T5" fmla="*/ 372 h 589"/>
                <a:gd name="T6" fmla="*/ 189 w 259"/>
                <a:gd name="T7" fmla="*/ 589 h 589"/>
                <a:gd name="T8" fmla="*/ 0 w 259"/>
                <a:gd name="T9" fmla="*/ 0 h 589"/>
              </a:gdLst>
              <a:ahLst/>
              <a:cxnLst>
                <a:cxn ang="0">
                  <a:pos x="T0" y="T1"/>
                </a:cxn>
                <a:cxn ang="0">
                  <a:pos x="T2" y="T3"/>
                </a:cxn>
                <a:cxn ang="0">
                  <a:pos x="T4" y="T5"/>
                </a:cxn>
                <a:cxn ang="0">
                  <a:pos x="T6" y="T7"/>
                </a:cxn>
                <a:cxn ang="0">
                  <a:pos x="T8" y="T9"/>
                </a:cxn>
              </a:cxnLst>
              <a:rect l="0" t="0" r="r" b="b"/>
              <a:pathLst>
                <a:path w="259" h="589">
                  <a:moveTo>
                    <a:pt x="0" y="0"/>
                  </a:moveTo>
                  <a:lnTo>
                    <a:pt x="139" y="0"/>
                  </a:lnTo>
                  <a:lnTo>
                    <a:pt x="259" y="372"/>
                  </a:lnTo>
                  <a:lnTo>
                    <a:pt x="189" y="5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4" name="Freeform 15">
              <a:extLst>
                <a:ext uri="{FF2B5EF4-FFF2-40B4-BE49-F238E27FC236}">
                  <a16:creationId xmlns:a16="http://schemas.microsoft.com/office/drawing/2014/main" id="{F5E30233-CE36-47C9-811B-877B122CC630}"/>
                </a:ext>
              </a:extLst>
            </p:cNvPr>
            <p:cNvSpPr>
              <a:spLocks/>
            </p:cNvSpPr>
            <p:nvPr/>
          </p:nvSpPr>
          <p:spPr bwMode="auto">
            <a:xfrm>
              <a:off x="1817688" y="5005388"/>
              <a:ext cx="396875" cy="603250"/>
            </a:xfrm>
            <a:custGeom>
              <a:avLst/>
              <a:gdLst>
                <a:gd name="T0" fmla="*/ 0 w 499"/>
                <a:gd name="T1" fmla="*/ 0 h 759"/>
                <a:gd name="T2" fmla="*/ 268 w 499"/>
                <a:gd name="T3" fmla="*/ 0 h 759"/>
                <a:gd name="T4" fmla="*/ 318 w 499"/>
                <a:gd name="T5" fmla="*/ 0 h 759"/>
                <a:gd name="T6" fmla="*/ 361 w 499"/>
                <a:gd name="T7" fmla="*/ 4 h 759"/>
                <a:gd name="T8" fmla="*/ 397 w 499"/>
                <a:gd name="T9" fmla="*/ 8 h 759"/>
                <a:gd name="T10" fmla="*/ 427 w 499"/>
                <a:gd name="T11" fmla="*/ 16 h 759"/>
                <a:gd name="T12" fmla="*/ 451 w 499"/>
                <a:gd name="T13" fmla="*/ 26 h 759"/>
                <a:gd name="T14" fmla="*/ 470 w 499"/>
                <a:gd name="T15" fmla="*/ 38 h 759"/>
                <a:gd name="T16" fmla="*/ 483 w 499"/>
                <a:gd name="T17" fmla="*/ 52 h 759"/>
                <a:gd name="T18" fmla="*/ 493 w 499"/>
                <a:gd name="T19" fmla="*/ 70 h 759"/>
                <a:gd name="T20" fmla="*/ 498 w 499"/>
                <a:gd name="T21" fmla="*/ 91 h 759"/>
                <a:gd name="T22" fmla="*/ 499 w 499"/>
                <a:gd name="T23" fmla="*/ 115 h 759"/>
                <a:gd name="T24" fmla="*/ 499 w 499"/>
                <a:gd name="T25" fmla="*/ 759 h 759"/>
                <a:gd name="T26" fmla="*/ 361 w 499"/>
                <a:gd name="T27" fmla="*/ 759 h 759"/>
                <a:gd name="T28" fmla="*/ 361 w 499"/>
                <a:gd name="T29" fmla="*/ 106 h 759"/>
                <a:gd name="T30" fmla="*/ 358 w 499"/>
                <a:gd name="T31" fmla="*/ 91 h 759"/>
                <a:gd name="T32" fmla="*/ 350 w 499"/>
                <a:gd name="T33" fmla="*/ 79 h 759"/>
                <a:gd name="T34" fmla="*/ 338 w 499"/>
                <a:gd name="T35" fmla="*/ 71 h 759"/>
                <a:gd name="T36" fmla="*/ 322 w 499"/>
                <a:gd name="T37" fmla="*/ 66 h 759"/>
                <a:gd name="T38" fmla="*/ 302 w 499"/>
                <a:gd name="T39" fmla="*/ 62 h 759"/>
                <a:gd name="T40" fmla="*/ 279 w 499"/>
                <a:gd name="T41" fmla="*/ 59 h 759"/>
                <a:gd name="T42" fmla="*/ 254 w 499"/>
                <a:gd name="T43" fmla="*/ 59 h 759"/>
                <a:gd name="T44" fmla="*/ 138 w 499"/>
                <a:gd name="T45" fmla="*/ 59 h 759"/>
                <a:gd name="T46" fmla="*/ 138 w 499"/>
                <a:gd name="T47" fmla="*/ 759 h 759"/>
                <a:gd name="T48" fmla="*/ 138 w 499"/>
                <a:gd name="T49" fmla="*/ 759 h 759"/>
                <a:gd name="T50" fmla="*/ 0 w 499"/>
                <a:gd name="T51" fmla="*/ 759 h 759"/>
                <a:gd name="T52" fmla="*/ 0 w 499"/>
                <a:gd name="T53"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9" h="759">
                  <a:moveTo>
                    <a:pt x="0" y="0"/>
                  </a:moveTo>
                  <a:lnTo>
                    <a:pt x="268" y="0"/>
                  </a:lnTo>
                  <a:lnTo>
                    <a:pt x="318" y="0"/>
                  </a:lnTo>
                  <a:lnTo>
                    <a:pt x="361" y="4"/>
                  </a:lnTo>
                  <a:lnTo>
                    <a:pt x="397" y="8"/>
                  </a:lnTo>
                  <a:lnTo>
                    <a:pt x="427" y="16"/>
                  </a:lnTo>
                  <a:lnTo>
                    <a:pt x="451" y="26"/>
                  </a:lnTo>
                  <a:lnTo>
                    <a:pt x="470" y="38"/>
                  </a:lnTo>
                  <a:lnTo>
                    <a:pt x="483" y="52"/>
                  </a:lnTo>
                  <a:lnTo>
                    <a:pt x="493" y="70"/>
                  </a:lnTo>
                  <a:lnTo>
                    <a:pt x="498" y="91"/>
                  </a:lnTo>
                  <a:lnTo>
                    <a:pt x="499" y="115"/>
                  </a:lnTo>
                  <a:lnTo>
                    <a:pt x="499" y="759"/>
                  </a:lnTo>
                  <a:lnTo>
                    <a:pt x="361" y="759"/>
                  </a:lnTo>
                  <a:lnTo>
                    <a:pt x="361" y="106"/>
                  </a:lnTo>
                  <a:lnTo>
                    <a:pt x="358" y="91"/>
                  </a:lnTo>
                  <a:lnTo>
                    <a:pt x="350" y="79"/>
                  </a:lnTo>
                  <a:lnTo>
                    <a:pt x="338" y="71"/>
                  </a:lnTo>
                  <a:lnTo>
                    <a:pt x="322" y="66"/>
                  </a:lnTo>
                  <a:lnTo>
                    <a:pt x="302" y="62"/>
                  </a:lnTo>
                  <a:lnTo>
                    <a:pt x="279" y="59"/>
                  </a:lnTo>
                  <a:lnTo>
                    <a:pt x="254" y="59"/>
                  </a:lnTo>
                  <a:lnTo>
                    <a:pt x="138" y="59"/>
                  </a:lnTo>
                  <a:lnTo>
                    <a:pt x="138" y="759"/>
                  </a:lnTo>
                  <a:lnTo>
                    <a:pt x="138"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5" name="Freeform 16">
              <a:extLst>
                <a:ext uri="{FF2B5EF4-FFF2-40B4-BE49-F238E27FC236}">
                  <a16:creationId xmlns:a16="http://schemas.microsoft.com/office/drawing/2014/main" id="{D55B8220-36A8-442E-B5A9-78899F0A6EEB}"/>
                </a:ext>
              </a:extLst>
            </p:cNvPr>
            <p:cNvSpPr>
              <a:spLocks noEditPoints="1"/>
            </p:cNvSpPr>
            <p:nvPr/>
          </p:nvSpPr>
          <p:spPr bwMode="auto">
            <a:xfrm>
              <a:off x="4337051" y="5010151"/>
              <a:ext cx="142875" cy="139700"/>
            </a:xfrm>
            <a:custGeom>
              <a:avLst/>
              <a:gdLst>
                <a:gd name="T0" fmla="*/ 72 w 180"/>
                <a:gd name="T1" fmla="*/ 82 h 177"/>
                <a:gd name="T2" fmla="*/ 100 w 180"/>
                <a:gd name="T3" fmla="*/ 82 h 177"/>
                <a:gd name="T4" fmla="*/ 113 w 180"/>
                <a:gd name="T5" fmla="*/ 75 h 177"/>
                <a:gd name="T6" fmla="*/ 113 w 180"/>
                <a:gd name="T7" fmla="*/ 58 h 177"/>
                <a:gd name="T8" fmla="*/ 101 w 180"/>
                <a:gd name="T9" fmla="*/ 51 h 177"/>
                <a:gd name="T10" fmla="*/ 72 w 180"/>
                <a:gd name="T11" fmla="*/ 51 h 177"/>
                <a:gd name="T12" fmla="*/ 96 w 180"/>
                <a:gd name="T13" fmla="*/ 38 h 177"/>
                <a:gd name="T14" fmla="*/ 123 w 180"/>
                <a:gd name="T15" fmla="*/ 45 h 177"/>
                <a:gd name="T16" fmla="*/ 132 w 180"/>
                <a:gd name="T17" fmla="*/ 66 h 177"/>
                <a:gd name="T18" fmla="*/ 124 w 180"/>
                <a:gd name="T19" fmla="*/ 87 h 177"/>
                <a:gd name="T20" fmla="*/ 105 w 180"/>
                <a:gd name="T21" fmla="*/ 94 h 177"/>
                <a:gd name="T22" fmla="*/ 117 w 180"/>
                <a:gd name="T23" fmla="*/ 140 h 177"/>
                <a:gd name="T24" fmla="*/ 72 w 180"/>
                <a:gd name="T25" fmla="*/ 95 h 177"/>
                <a:gd name="T26" fmla="*/ 57 w 180"/>
                <a:gd name="T27" fmla="*/ 140 h 177"/>
                <a:gd name="T28" fmla="*/ 90 w 180"/>
                <a:gd name="T29" fmla="*/ 15 h 177"/>
                <a:gd name="T30" fmla="*/ 47 w 180"/>
                <a:gd name="T31" fmla="*/ 29 h 177"/>
                <a:gd name="T32" fmla="*/ 22 w 180"/>
                <a:gd name="T33" fmla="*/ 65 h 177"/>
                <a:gd name="T34" fmla="*/ 22 w 180"/>
                <a:gd name="T35" fmla="*/ 113 h 177"/>
                <a:gd name="T36" fmla="*/ 47 w 180"/>
                <a:gd name="T37" fmla="*/ 149 h 177"/>
                <a:gd name="T38" fmla="*/ 90 w 180"/>
                <a:gd name="T39" fmla="*/ 162 h 177"/>
                <a:gd name="T40" fmla="*/ 133 w 180"/>
                <a:gd name="T41" fmla="*/ 149 h 177"/>
                <a:gd name="T42" fmla="*/ 159 w 180"/>
                <a:gd name="T43" fmla="*/ 113 h 177"/>
                <a:gd name="T44" fmla="*/ 159 w 180"/>
                <a:gd name="T45" fmla="*/ 65 h 177"/>
                <a:gd name="T46" fmla="*/ 133 w 180"/>
                <a:gd name="T47" fmla="*/ 29 h 177"/>
                <a:gd name="T48" fmla="*/ 90 w 180"/>
                <a:gd name="T49" fmla="*/ 15 h 177"/>
                <a:gd name="T50" fmla="*/ 115 w 180"/>
                <a:gd name="T51" fmla="*/ 3 h 177"/>
                <a:gd name="T52" fmla="*/ 153 w 180"/>
                <a:gd name="T53" fmla="*/ 26 h 177"/>
                <a:gd name="T54" fmla="*/ 176 w 180"/>
                <a:gd name="T55" fmla="*/ 65 h 177"/>
                <a:gd name="T56" fmla="*/ 176 w 180"/>
                <a:gd name="T57" fmla="*/ 113 h 177"/>
                <a:gd name="T58" fmla="*/ 153 w 180"/>
                <a:gd name="T59" fmla="*/ 152 h 177"/>
                <a:gd name="T60" fmla="*/ 115 w 180"/>
                <a:gd name="T61" fmla="*/ 174 h 177"/>
                <a:gd name="T62" fmla="*/ 68 w 180"/>
                <a:gd name="T63" fmla="*/ 174 h 177"/>
                <a:gd name="T64" fmla="*/ 27 w 180"/>
                <a:gd name="T65" fmla="*/ 152 h 177"/>
                <a:gd name="T66" fmla="*/ 4 w 180"/>
                <a:gd name="T67" fmla="*/ 113 h 177"/>
                <a:gd name="T68" fmla="*/ 4 w 180"/>
                <a:gd name="T69" fmla="*/ 65 h 177"/>
                <a:gd name="T70" fmla="*/ 27 w 180"/>
                <a:gd name="T71" fmla="*/ 26 h 177"/>
                <a:gd name="T72" fmla="*/ 68 w 180"/>
                <a:gd name="T73" fmla="*/ 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0" h="177">
                  <a:moveTo>
                    <a:pt x="72" y="51"/>
                  </a:moveTo>
                  <a:lnTo>
                    <a:pt x="72" y="82"/>
                  </a:lnTo>
                  <a:lnTo>
                    <a:pt x="90" y="82"/>
                  </a:lnTo>
                  <a:lnTo>
                    <a:pt x="100" y="82"/>
                  </a:lnTo>
                  <a:lnTo>
                    <a:pt x="108" y="79"/>
                  </a:lnTo>
                  <a:lnTo>
                    <a:pt x="113" y="75"/>
                  </a:lnTo>
                  <a:lnTo>
                    <a:pt x="116" y="66"/>
                  </a:lnTo>
                  <a:lnTo>
                    <a:pt x="113" y="58"/>
                  </a:lnTo>
                  <a:lnTo>
                    <a:pt x="108" y="54"/>
                  </a:lnTo>
                  <a:lnTo>
                    <a:pt x="101" y="51"/>
                  </a:lnTo>
                  <a:lnTo>
                    <a:pt x="93" y="51"/>
                  </a:lnTo>
                  <a:lnTo>
                    <a:pt x="72" y="51"/>
                  </a:lnTo>
                  <a:close/>
                  <a:moveTo>
                    <a:pt x="57" y="38"/>
                  </a:moveTo>
                  <a:lnTo>
                    <a:pt x="96" y="38"/>
                  </a:lnTo>
                  <a:lnTo>
                    <a:pt x="112" y="39"/>
                  </a:lnTo>
                  <a:lnTo>
                    <a:pt x="123" y="45"/>
                  </a:lnTo>
                  <a:lnTo>
                    <a:pt x="129" y="54"/>
                  </a:lnTo>
                  <a:lnTo>
                    <a:pt x="132" y="66"/>
                  </a:lnTo>
                  <a:lnTo>
                    <a:pt x="129" y="78"/>
                  </a:lnTo>
                  <a:lnTo>
                    <a:pt x="124" y="87"/>
                  </a:lnTo>
                  <a:lnTo>
                    <a:pt x="116" y="91"/>
                  </a:lnTo>
                  <a:lnTo>
                    <a:pt x="105" y="94"/>
                  </a:lnTo>
                  <a:lnTo>
                    <a:pt x="135" y="140"/>
                  </a:lnTo>
                  <a:lnTo>
                    <a:pt x="117" y="140"/>
                  </a:lnTo>
                  <a:lnTo>
                    <a:pt x="90" y="95"/>
                  </a:lnTo>
                  <a:lnTo>
                    <a:pt x="72" y="95"/>
                  </a:lnTo>
                  <a:lnTo>
                    <a:pt x="72" y="140"/>
                  </a:lnTo>
                  <a:lnTo>
                    <a:pt x="57" y="140"/>
                  </a:lnTo>
                  <a:lnTo>
                    <a:pt x="57" y="38"/>
                  </a:lnTo>
                  <a:close/>
                  <a:moveTo>
                    <a:pt x="90" y="15"/>
                  </a:moveTo>
                  <a:lnTo>
                    <a:pt x="68" y="19"/>
                  </a:lnTo>
                  <a:lnTo>
                    <a:pt x="47" y="29"/>
                  </a:lnTo>
                  <a:lnTo>
                    <a:pt x="33" y="45"/>
                  </a:lnTo>
                  <a:lnTo>
                    <a:pt x="22" y="65"/>
                  </a:lnTo>
                  <a:lnTo>
                    <a:pt x="18" y="89"/>
                  </a:lnTo>
                  <a:lnTo>
                    <a:pt x="22" y="113"/>
                  </a:lnTo>
                  <a:lnTo>
                    <a:pt x="33" y="133"/>
                  </a:lnTo>
                  <a:lnTo>
                    <a:pt x="47" y="149"/>
                  </a:lnTo>
                  <a:lnTo>
                    <a:pt x="68" y="158"/>
                  </a:lnTo>
                  <a:lnTo>
                    <a:pt x="90" y="162"/>
                  </a:lnTo>
                  <a:lnTo>
                    <a:pt x="113" y="158"/>
                  </a:lnTo>
                  <a:lnTo>
                    <a:pt x="133" y="149"/>
                  </a:lnTo>
                  <a:lnTo>
                    <a:pt x="148" y="133"/>
                  </a:lnTo>
                  <a:lnTo>
                    <a:pt x="159" y="113"/>
                  </a:lnTo>
                  <a:lnTo>
                    <a:pt x="163" y="89"/>
                  </a:lnTo>
                  <a:lnTo>
                    <a:pt x="159" y="65"/>
                  </a:lnTo>
                  <a:lnTo>
                    <a:pt x="148" y="45"/>
                  </a:lnTo>
                  <a:lnTo>
                    <a:pt x="133" y="29"/>
                  </a:lnTo>
                  <a:lnTo>
                    <a:pt x="113" y="19"/>
                  </a:lnTo>
                  <a:lnTo>
                    <a:pt x="90" y="15"/>
                  </a:lnTo>
                  <a:close/>
                  <a:moveTo>
                    <a:pt x="90" y="0"/>
                  </a:moveTo>
                  <a:lnTo>
                    <a:pt x="115" y="3"/>
                  </a:lnTo>
                  <a:lnTo>
                    <a:pt x="136" y="12"/>
                  </a:lnTo>
                  <a:lnTo>
                    <a:pt x="153" y="26"/>
                  </a:lnTo>
                  <a:lnTo>
                    <a:pt x="168" y="43"/>
                  </a:lnTo>
                  <a:lnTo>
                    <a:pt x="176" y="65"/>
                  </a:lnTo>
                  <a:lnTo>
                    <a:pt x="180" y="89"/>
                  </a:lnTo>
                  <a:lnTo>
                    <a:pt x="176" y="113"/>
                  </a:lnTo>
                  <a:lnTo>
                    <a:pt x="168" y="134"/>
                  </a:lnTo>
                  <a:lnTo>
                    <a:pt x="153" y="152"/>
                  </a:lnTo>
                  <a:lnTo>
                    <a:pt x="136" y="165"/>
                  </a:lnTo>
                  <a:lnTo>
                    <a:pt x="115" y="174"/>
                  </a:lnTo>
                  <a:lnTo>
                    <a:pt x="90" y="177"/>
                  </a:lnTo>
                  <a:lnTo>
                    <a:pt x="68" y="174"/>
                  </a:lnTo>
                  <a:lnTo>
                    <a:pt x="46" y="165"/>
                  </a:lnTo>
                  <a:lnTo>
                    <a:pt x="27" y="152"/>
                  </a:lnTo>
                  <a:lnTo>
                    <a:pt x="14" y="134"/>
                  </a:lnTo>
                  <a:lnTo>
                    <a:pt x="4" y="113"/>
                  </a:lnTo>
                  <a:lnTo>
                    <a:pt x="0" y="89"/>
                  </a:lnTo>
                  <a:lnTo>
                    <a:pt x="4" y="65"/>
                  </a:lnTo>
                  <a:lnTo>
                    <a:pt x="14" y="43"/>
                  </a:lnTo>
                  <a:lnTo>
                    <a:pt x="27" y="26"/>
                  </a:lnTo>
                  <a:lnTo>
                    <a:pt x="46" y="12"/>
                  </a:lnTo>
                  <a:lnTo>
                    <a:pt x="68" y="3"/>
                  </a:lnTo>
                  <a:lnTo>
                    <a:pt x="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Tree>
  </p:cSld>
  <p:clrMap bg1="lt1" tx1="dk1" bg2="lt2" tx2="dk2" accent1="accent1" accent2="accent2" accent3="accent3" accent4="accent4" accent5="accent5" accent6="accent6" hlink="hlink" folHlink="folHlink"/>
  <p:sldLayoutIdLst>
    <p:sldLayoutId id="2147483660" r:id="rId1"/>
    <p:sldLayoutId id="2147483675" r:id="rId2"/>
    <p:sldLayoutId id="2147483676" r:id="rId3"/>
    <p:sldLayoutId id="2147483661" r:id="rId4"/>
    <p:sldLayoutId id="2147483678" r:id="rId5"/>
    <p:sldLayoutId id="2147483677" r:id="rId6"/>
    <p:sldLayoutId id="2147483679" r:id="rId7"/>
    <p:sldLayoutId id="2147483663" r:id="rId8"/>
    <p:sldLayoutId id="2147483669" r:id="rId9"/>
    <p:sldLayoutId id="2147483655" r:id="rId10"/>
    <p:sldLayoutId id="2147483662" r:id="rId11"/>
    <p:sldLayoutId id="2147483651" r:id="rId12"/>
    <p:sldLayoutId id="2147483671" r:id="rId13"/>
    <p:sldLayoutId id="2147483672" r:id="rId14"/>
    <p:sldLayoutId id="2147483659" r:id="rId15"/>
    <p:sldLayoutId id="2147483680" r:id="rId16"/>
    <p:sldLayoutId id="2147483683" r:id="rId17"/>
  </p:sldLayoutIdLst>
  <p:txStyles>
    <p:titleStyle>
      <a:lvl1pPr algn="l" defTabSz="914400" rtl="0" eaLnBrk="1" latinLnBrk="0" hangingPunct="1">
        <a:lnSpc>
          <a:spcPct val="100000"/>
        </a:lnSpc>
        <a:spcBef>
          <a:spcPct val="0"/>
        </a:spcBef>
        <a:buNone/>
        <a:defRPr sz="3200" b="0" kern="1200">
          <a:solidFill>
            <a:schemeClr val="tx1"/>
          </a:solidFill>
          <a:latin typeface="+mj-lt"/>
          <a:ea typeface="+mj-ea"/>
          <a:cs typeface="+mj-cs"/>
        </a:defRPr>
      </a:lvl1pPr>
    </p:titleStyle>
    <p:body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3" pos="3840">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peter8606@gmail.com" TargetMode="External"/><Relationship Id="rId2" Type="http://schemas.openxmlformats.org/officeDocument/2006/relationships/slideLayout" Target="../slideLayouts/slideLayout1.xml"/><Relationship Id="rId1" Type="http://schemas.openxmlformats.org/officeDocument/2006/relationships/tags" Target="../tags/tag76.xml"/><Relationship Id="rId4" Type="http://schemas.openxmlformats.org/officeDocument/2006/relationships/hyperlink" Target="https://github.com/wildman8606/ARC_EM9D_AIoT_DK/"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7.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7.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17.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14.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png"/><Relationship Id="rId1" Type="http://schemas.openxmlformats.org/officeDocument/2006/relationships/slideLayout" Target="../slideLayouts/slideLayout17.xml"/><Relationship Id="rId5" Type="http://schemas.microsoft.com/office/2007/relationships/hdphoto" Target="../media/hdphoto4.wdp"/><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17.xml"/><Relationship Id="rId4" Type="http://schemas.openxmlformats.org/officeDocument/2006/relationships/image" Target="../media/image20.emf"/></Relationships>
</file>

<file path=ppt/slides/_rels/slide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67369E-50B9-489B-897C-533AB8D3484C}"/>
              </a:ext>
            </a:extLst>
          </p:cNvPr>
          <p:cNvSpPr>
            <a:spLocks noGrp="1"/>
          </p:cNvSpPr>
          <p:nvPr>
            <p:ph type="body" sz="quarter" idx="10"/>
          </p:nvPr>
        </p:nvSpPr>
        <p:spPr>
          <a:xfrm>
            <a:off x="456698" y="3970142"/>
            <a:ext cx="5524972" cy="731520"/>
          </a:xfrm>
        </p:spPr>
        <p:txBody>
          <a:bodyPr>
            <a:normAutofit/>
          </a:bodyPr>
          <a:lstStyle/>
          <a:p>
            <a:r>
              <a:rPr lang="en-US" dirty="0"/>
              <a:t>@Peter Chang </a:t>
            </a:r>
            <a:r>
              <a:rPr lang="en-US" sz="1400" dirty="0">
                <a:hlinkClick r:id="rId3"/>
              </a:rPr>
              <a:t>peter8606@gmail.com</a:t>
            </a:r>
            <a:endParaRPr lang="en-US" dirty="0"/>
          </a:p>
        </p:txBody>
      </p:sp>
      <p:sp>
        <p:nvSpPr>
          <p:cNvPr id="5" name="Title 4">
            <a:extLst>
              <a:ext uri="{FF2B5EF4-FFF2-40B4-BE49-F238E27FC236}">
                <a16:creationId xmlns:a16="http://schemas.microsoft.com/office/drawing/2014/main" id="{10C6ABDF-DD93-4C4C-9BB7-04AF402B1BAA}"/>
              </a:ext>
            </a:extLst>
          </p:cNvPr>
          <p:cNvSpPr>
            <a:spLocks noGrp="1"/>
          </p:cNvSpPr>
          <p:nvPr>
            <p:ph type="ctrTitle"/>
          </p:nvPr>
        </p:nvSpPr>
        <p:spPr>
          <a:xfrm>
            <a:off x="456555" y="1147394"/>
            <a:ext cx="11278567" cy="1828800"/>
          </a:xfrm>
        </p:spPr>
        <p:txBody>
          <a:bodyPr/>
          <a:lstStyle/>
          <a:p>
            <a:r>
              <a:rPr lang="en-US" altLang="zh-TW" dirty="0"/>
              <a:t>Hard Hats Detection in Unmanned Factory</a:t>
            </a:r>
            <a:br>
              <a:rPr lang="en-US" altLang="zh-TW" dirty="0"/>
            </a:br>
            <a:r>
              <a:rPr lang="zh-TW" altLang="en-US" dirty="0"/>
              <a:t>無人廠房安全帽檢查</a:t>
            </a:r>
            <a:endParaRPr lang="en-US" dirty="0"/>
          </a:p>
        </p:txBody>
      </p:sp>
      <p:sp>
        <p:nvSpPr>
          <p:cNvPr id="6" name="文字方塊 5">
            <a:extLst>
              <a:ext uri="{FF2B5EF4-FFF2-40B4-BE49-F238E27FC236}">
                <a16:creationId xmlns:a16="http://schemas.microsoft.com/office/drawing/2014/main" id="{DAF0CA32-04AC-4EE7-A683-97015BF4D2CD}"/>
              </a:ext>
            </a:extLst>
          </p:cNvPr>
          <p:cNvSpPr txBox="1"/>
          <p:nvPr/>
        </p:nvSpPr>
        <p:spPr>
          <a:xfrm>
            <a:off x="456555" y="4701662"/>
            <a:ext cx="6096000" cy="646331"/>
          </a:xfrm>
          <a:prstGeom prst="rect">
            <a:avLst/>
          </a:prstGeom>
          <a:noFill/>
        </p:spPr>
        <p:txBody>
          <a:bodyPr wrap="square">
            <a:spAutoFit/>
          </a:bodyPr>
          <a:lstStyle/>
          <a:p>
            <a:r>
              <a:rPr lang="zh-TW" altLang="en-US" dirty="0">
                <a:hlinkClick r:id="rId4"/>
              </a:rPr>
              <a:t>https://github.com/wildman8606/ARC_EM9D_AIoT_DK/</a:t>
            </a:r>
            <a:endParaRPr lang="en-US" altLang="zh-TW" dirty="0"/>
          </a:p>
          <a:p>
            <a:endParaRPr lang="en-US" altLang="zh-TW" dirty="0"/>
          </a:p>
        </p:txBody>
      </p:sp>
    </p:spTree>
    <p:custDataLst>
      <p:tags r:id="rId1"/>
    </p:custDataLst>
    <p:extLst>
      <p:ext uri="{BB962C8B-B14F-4D97-AF65-F5344CB8AC3E}">
        <p14:creationId xmlns:p14="http://schemas.microsoft.com/office/powerpoint/2010/main" val="2006985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II-1. </a:t>
            </a:r>
            <a:r>
              <a:rPr lang="en-US" altLang="zh-TW" sz="2400" dirty="0"/>
              <a:t>G</a:t>
            </a:r>
            <a:r>
              <a:rPr lang="en-US" altLang="zh-TW" sz="2400" dirty="0">
                <a:effectLst/>
              </a:rPr>
              <a:t>et Training Dataset</a:t>
            </a:r>
            <a:endParaRPr lang="zh-TW" altLang="zh-TW" dirty="0">
              <a:effectLst/>
            </a:endParaRPr>
          </a:p>
        </p:txBody>
      </p:sp>
      <p:sp>
        <p:nvSpPr>
          <p:cNvPr id="9" name="內容版面配置區 2">
            <a:extLst>
              <a:ext uri="{FF2B5EF4-FFF2-40B4-BE49-F238E27FC236}">
                <a16:creationId xmlns:a16="http://schemas.microsoft.com/office/drawing/2014/main" id="{1E29F160-2726-4E93-95A9-F3E4F1BC9E19}"/>
              </a:ext>
            </a:extLst>
          </p:cNvPr>
          <p:cNvSpPr txBox="1">
            <a:spLocks/>
          </p:cNvSpPr>
          <p:nvPr/>
        </p:nvSpPr>
        <p:spPr>
          <a:xfrm>
            <a:off x="457200" y="1505230"/>
            <a:ext cx="10346924" cy="4304736"/>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r>
              <a:rPr lang="en-US" altLang="zh-TW" sz="2400" dirty="0"/>
              <a:t>Step11: Copy log file to </a:t>
            </a:r>
            <a:r>
              <a:rPr lang="en-US" altLang="zh-TW" dirty="0"/>
              <a:t>[Synopsys_SDK_V21\</a:t>
            </a:r>
            <a:r>
              <a:rPr lang="en-US" altLang="zh-TW" dirty="0" err="1"/>
              <a:t>Example_Project</a:t>
            </a:r>
            <a:r>
              <a:rPr lang="en-US" altLang="zh-TW" dirty="0"/>
              <a:t>\LabPY_raw2png]</a:t>
            </a:r>
            <a:endParaRPr lang="en-US" altLang="zh-TW" sz="2400" dirty="0"/>
          </a:p>
          <a:p>
            <a:pPr algn="just"/>
            <a:r>
              <a:rPr lang="en-US" altLang="zh-TW" sz="2400" dirty="0"/>
              <a:t>Step12: Rename log file to "camera_y.log"</a:t>
            </a:r>
          </a:p>
          <a:p>
            <a:pPr algn="just"/>
            <a:r>
              <a:rPr lang="en-US" altLang="zh-TW" sz="2400" dirty="0"/>
              <a:t>Step13: Open "./LabPY_raw2png/raw2png.ipynb" with </a:t>
            </a:r>
            <a:r>
              <a:rPr lang="en-US" altLang="zh-TW" sz="2400" dirty="0" err="1"/>
              <a:t>Jupyter</a:t>
            </a:r>
            <a:r>
              <a:rPr lang="en-US" altLang="zh-TW" sz="2400" dirty="0"/>
              <a:t> Notebook</a:t>
            </a:r>
          </a:p>
          <a:p>
            <a:pPr algn="just"/>
            <a:r>
              <a:rPr lang="en-US" altLang="zh-TW" sz="2400" dirty="0"/>
              <a:t>Step14: Run and get "my_gray.png"</a:t>
            </a:r>
            <a:endParaRPr lang="en-US" altLang="zh-TW" sz="18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pic>
        <p:nvPicPr>
          <p:cNvPr id="5" name="圖片 4">
            <a:extLst>
              <a:ext uri="{FF2B5EF4-FFF2-40B4-BE49-F238E27FC236}">
                <a16:creationId xmlns:a16="http://schemas.microsoft.com/office/drawing/2014/main" id="{2AC1F2F1-F858-4F1A-9F61-7DCC0F37BE48}"/>
              </a:ext>
            </a:extLst>
          </p:cNvPr>
          <p:cNvPicPr>
            <a:picLocks noChangeAspect="1"/>
          </p:cNvPicPr>
          <p:nvPr/>
        </p:nvPicPr>
        <p:blipFill rotWithShape="1">
          <a:blip r:embed="rId2"/>
          <a:srcRect l="14272" t="4357" r="1032" b="3373"/>
          <a:stretch/>
        </p:blipFill>
        <p:spPr>
          <a:xfrm>
            <a:off x="4053069" y="3324828"/>
            <a:ext cx="3902644" cy="3188821"/>
          </a:xfrm>
          <a:prstGeom prst="rect">
            <a:avLst/>
          </a:prstGeom>
        </p:spPr>
      </p:pic>
    </p:spTree>
    <p:extLst>
      <p:ext uri="{BB962C8B-B14F-4D97-AF65-F5344CB8AC3E}">
        <p14:creationId xmlns:p14="http://schemas.microsoft.com/office/powerpoint/2010/main" val="3871018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a:t>Data Augmentation</a:t>
            </a:r>
            <a:endParaRPr lang="zh-TW" altLang="zh-TW" dirty="0">
              <a:effectLst/>
            </a:endParaRPr>
          </a:p>
        </p:txBody>
      </p:sp>
      <p:sp>
        <p:nvSpPr>
          <p:cNvPr id="9" name="內容版面配置區 2">
            <a:extLst>
              <a:ext uri="{FF2B5EF4-FFF2-40B4-BE49-F238E27FC236}">
                <a16:creationId xmlns:a16="http://schemas.microsoft.com/office/drawing/2014/main" id="{1E29F160-2726-4E93-95A9-F3E4F1BC9E19}"/>
              </a:ext>
            </a:extLst>
          </p:cNvPr>
          <p:cNvSpPr txBox="1">
            <a:spLocks/>
          </p:cNvSpPr>
          <p:nvPr/>
        </p:nvSpPr>
        <p:spPr>
          <a:xfrm>
            <a:off x="457200" y="1505230"/>
            <a:ext cx="10346924" cy="4304736"/>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buFont typeface="Wingdings" panose="05000000000000000000" pitchFamily="2" charset="2"/>
              <a:buChar char="u"/>
            </a:pPr>
            <a:r>
              <a:rPr lang="en-US" altLang="zh-TW" sz="2400" dirty="0"/>
              <a:t>In the real world scenario, we may have a dataset of images taken in a limited set of conditions. But our target application may exist in a variety of conditions, such as different orientation, location, scale, brightness etc. We account for these situations by training our neural network with additional synthetically modified data. </a:t>
            </a:r>
          </a:p>
          <a:p>
            <a:pPr marL="0" indent="0" algn="just">
              <a:buNone/>
            </a:pPr>
            <a:endParaRPr lang="en-US" altLang="zh-TW" sz="2400" dirty="0"/>
          </a:p>
          <a:p>
            <a:pPr algn="just"/>
            <a:endParaRPr lang="en-US" altLang="zh-TW" sz="2400" dirty="0"/>
          </a:p>
          <a:p>
            <a:pPr algn="just"/>
            <a:endParaRPr lang="zh-TW" altLang="en-US" sz="2400" dirty="0"/>
          </a:p>
        </p:txBody>
      </p:sp>
      <p:pic>
        <p:nvPicPr>
          <p:cNvPr id="4" name="圖片 3">
            <a:extLst>
              <a:ext uri="{FF2B5EF4-FFF2-40B4-BE49-F238E27FC236}">
                <a16:creationId xmlns:a16="http://schemas.microsoft.com/office/drawing/2014/main" id="{69E52794-7E7B-4AFC-99A5-0C1B13A97328}"/>
              </a:ext>
            </a:extLst>
          </p:cNvPr>
          <p:cNvPicPr>
            <a:picLocks noChangeAspect="1"/>
          </p:cNvPicPr>
          <p:nvPr/>
        </p:nvPicPr>
        <p:blipFill rotWithShape="1">
          <a:blip r:embed="rId2"/>
          <a:srcRect l="22121" t="16818" r="22727"/>
          <a:stretch/>
        </p:blipFill>
        <p:spPr>
          <a:xfrm>
            <a:off x="10169219" y="3657598"/>
            <a:ext cx="1631006" cy="1844965"/>
          </a:xfrm>
          <a:prstGeom prst="rect">
            <a:avLst/>
          </a:prstGeom>
        </p:spPr>
      </p:pic>
      <p:pic>
        <p:nvPicPr>
          <p:cNvPr id="7" name="圖片 6">
            <a:extLst>
              <a:ext uri="{FF2B5EF4-FFF2-40B4-BE49-F238E27FC236}">
                <a16:creationId xmlns:a16="http://schemas.microsoft.com/office/drawing/2014/main" id="{DEEBD92B-D72E-4687-9EBA-0BBAF79FD889}"/>
              </a:ext>
            </a:extLst>
          </p:cNvPr>
          <p:cNvPicPr>
            <a:picLocks noChangeAspect="1"/>
          </p:cNvPicPr>
          <p:nvPr/>
        </p:nvPicPr>
        <p:blipFill rotWithShape="1">
          <a:blip r:embed="rId3"/>
          <a:srcRect l="22121" t="16818" r="22727"/>
          <a:stretch/>
        </p:blipFill>
        <p:spPr>
          <a:xfrm>
            <a:off x="8480627" y="3657599"/>
            <a:ext cx="1631005" cy="1844964"/>
          </a:xfrm>
          <a:prstGeom prst="rect">
            <a:avLst/>
          </a:prstGeom>
        </p:spPr>
      </p:pic>
      <p:pic>
        <p:nvPicPr>
          <p:cNvPr id="10" name="圖片 9">
            <a:extLst>
              <a:ext uri="{FF2B5EF4-FFF2-40B4-BE49-F238E27FC236}">
                <a16:creationId xmlns:a16="http://schemas.microsoft.com/office/drawing/2014/main" id="{29BC7CFE-96E1-4BE9-BF41-BD83E877FD70}"/>
              </a:ext>
            </a:extLst>
          </p:cNvPr>
          <p:cNvPicPr>
            <a:picLocks noChangeAspect="1"/>
          </p:cNvPicPr>
          <p:nvPr/>
        </p:nvPicPr>
        <p:blipFill rotWithShape="1">
          <a:blip r:embed="rId4"/>
          <a:srcRect l="22121" t="16818" r="22727"/>
          <a:stretch/>
        </p:blipFill>
        <p:spPr>
          <a:xfrm>
            <a:off x="6792034" y="3657599"/>
            <a:ext cx="1631006" cy="1844964"/>
          </a:xfrm>
          <a:prstGeom prst="rect">
            <a:avLst/>
          </a:prstGeom>
        </p:spPr>
      </p:pic>
      <p:pic>
        <p:nvPicPr>
          <p:cNvPr id="12" name="圖片 11">
            <a:extLst>
              <a:ext uri="{FF2B5EF4-FFF2-40B4-BE49-F238E27FC236}">
                <a16:creationId xmlns:a16="http://schemas.microsoft.com/office/drawing/2014/main" id="{1D55B5B4-59EA-42F6-82D6-E81B4935356D}"/>
              </a:ext>
            </a:extLst>
          </p:cNvPr>
          <p:cNvPicPr>
            <a:picLocks noChangeAspect="1"/>
          </p:cNvPicPr>
          <p:nvPr/>
        </p:nvPicPr>
        <p:blipFill rotWithShape="1">
          <a:blip r:embed="rId5"/>
          <a:srcRect l="27588" t="16818" r="21942"/>
          <a:stretch/>
        </p:blipFill>
        <p:spPr>
          <a:xfrm>
            <a:off x="5103441" y="3657599"/>
            <a:ext cx="1631006" cy="1844965"/>
          </a:xfrm>
          <a:prstGeom prst="rect">
            <a:avLst/>
          </a:prstGeom>
        </p:spPr>
      </p:pic>
      <p:pic>
        <p:nvPicPr>
          <p:cNvPr id="15" name="圖片 14">
            <a:extLst>
              <a:ext uri="{FF2B5EF4-FFF2-40B4-BE49-F238E27FC236}">
                <a16:creationId xmlns:a16="http://schemas.microsoft.com/office/drawing/2014/main" id="{CE2DC7B2-633F-4285-98CB-10F2F5EE408D}"/>
              </a:ext>
            </a:extLst>
          </p:cNvPr>
          <p:cNvPicPr>
            <a:picLocks noChangeAspect="1"/>
          </p:cNvPicPr>
          <p:nvPr/>
        </p:nvPicPr>
        <p:blipFill rotWithShape="1">
          <a:blip r:embed="rId6"/>
          <a:srcRect l="22121" t="16818" r="22727"/>
          <a:stretch/>
        </p:blipFill>
        <p:spPr>
          <a:xfrm>
            <a:off x="3414849" y="3657600"/>
            <a:ext cx="1631006" cy="1844964"/>
          </a:xfrm>
          <a:prstGeom prst="rect">
            <a:avLst/>
          </a:prstGeom>
        </p:spPr>
      </p:pic>
      <p:pic>
        <p:nvPicPr>
          <p:cNvPr id="18" name="圖片 17">
            <a:extLst>
              <a:ext uri="{FF2B5EF4-FFF2-40B4-BE49-F238E27FC236}">
                <a16:creationId xmlns:a16="http://schemas.microsoft.com/office/drawing/2014/main" id="{2C53261B-C389-4168-BEB9-29257816A113}"/>
              </a:ext>
            </a:extLst>
          </p:cNvPr>
          <p:cNvPicPr>
            <a:picLocks noChangeAspect="1"/>
          </p:cNvPicPr>
          <p:nvPr/>
        </p:nvPicPr>
        <p:blipFill rotWithShape="1">
          <a:blip r:embed="rId7"/>
          <a:srcRect l="22121" t="16818" r="22727"/>
          <a:stretch/>
        </p:blipFill>
        <p:spPr>
          <a:xfrm>
            <a:off x="305019" y="3657599"/>
            <a:ext cx="1631006" cy="1844964"/>
          </a:xfrm>
          <a:prstGeom prst="rect">
            <a:avLst/>
          </a:prstGeom>
        </p:spPr>
      </p:pic>
      <p:sp>
        <p:nvSpPr>
          <p:cNvPr id="19" name="箭號: 向右 18">
            <a:extLst>
              <a:ext uri="{FF2B5EF4-FFF2-40B4-BE49-F238E27FC236}">
                <a16:creationId xmlns:a16="http://schemas.microsoft.com/office/drawing/2014/main" id="{823F70C7-01B5-4355-BAB9-344691D1030F}"/>
              </a:ext>
            </a:extLst>
          </p:cNvPr>
          <p:cNvSpPr/>
          <p:nvPr/>
        </p:nvSpPr>
        <p:spPr>
          <a:xfrm>
            <a:off x="2121080" y="4341091"/>
            <a:ext cx="1108713" cy="323273"/>
          </a:xfrm>
          <a:prstGeom prst="rightArrow">
            <a:avLst/>
          </a:prstGeom>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l"/>
            <a:endParaRPr lang="zh-TW" altLang="en-US" sz="1800"/>
          </a:p>
        </p:txBody>
      </p:sp>
      <p:sp>
        <p:nvSpPr>
          <p:cNvPr id="21" name="文字方塊 20">
            <a:extLst>
              <a:ext uri="{FF2B5EF4-FFF2-40B4-BE49-F238E27FC236}">
                <a16:creationId xmlns:a16="http://schemas.microsoft.com/office/drawing/2014/main" id="{72A944C4-AFE9-47C3-89AA-3A09081959EF}"/>
              </a:ext>
            </a:extLst>
          </p:cNvPr>
          <p:cNvSpPr txBox="1"/>
          <p:nvPr/>
        </p:nvSpPr>
        <p:spPr>
          <a:xfrm>
            <a:off x="1387876" y="3756316"/>
            <a:ext cx="2512291" cy="584775"/>
          </a:xfrm>
          <a:prstGeom prst="rect">
            <a:avLst/>
          </a:prstGeom>
          <a:noFill/>
        </p:spPr>
        <p:txBody>
          <a:bodyPr wrap="square">
            <a:spAutoFit/>
          </a:bodyPr>
          <a:lstStyle/>
          <a:p>
            <a:pPr algn="ctr"/>
            <a:r>
              <a:rPr lang="en-US" altLang="zh-TW" sz="1600" dirty="0">
                <a:solidFill>
                  <a:srgbClr val="8446AD"/>
                </a:solidFill>
                <a:effectLst>
                  <a:outerShdw blurRad="38100" dist="38100" dir="2700000" algn="tl">
                    <a:srgbClr val="000000">
                      <a:alpha val="43137"/>
                    </a:srgbClr>
                  </a:outerShdw>
                </a:effectLst>
              </a:rPr>
              <a:t>Data </a:t>
            </a:r>
          </a:p>
          <a:p>
            <a:pPr algn="ctr"/>
            <a:r>
              <a:rPr lang="en-US" altLang="zh-TW" sz="1600" dirty="0">
                <a:solidFill>
                  <a:srgbClr val="8446AD"/>
                </a:solidFill>
                <a:effectLst>
                  <a:outerShdw blurRad="38100" dist="38100" dir="2700000" algn="tl">
                    <a:srgbClr val="000000">
                      <a:alpha val="43137"/>
                    </a:srgbClr>
                  </a:outerShdw>
                </a:effectLst>
              </a:rPr>
              <a:t>Augmentation</a:t>
            </a:r>
            <a:endParaRPr lang="zh-TW" altLang="en-US" sz="1600" dirty="0">
              <a:solidFill>
                <a:srgbClr val="8446AD"/>
              </a:solidFill>
              <a:effectLst>
                <a:outerShdw blurRad="38100" dist="38100" dir="2700000" algn="tl">
                  <a:srgbClr val="000000">
                    <a:alpha val="43137"/>
                  </a:srgbClr>
                </a:outerShdw>
              </a:effectLst>
            </a:endParaRPr>
          </a:p>
        </p:txBody>
      </p:sp>
      <p:sp>
        <p:nvSpPr>
          <p:cNvPr id="13" name="矩形 12">
            <a:extLst>
              <a:ext uri="{FF2B5EF4-FFF2-40B4-BE49-F238E27FC236}">
                <a16:creationId xmlns:a16="http://schemas.microsoft.com/office/drawing/2014/main" id="{BDFF5ECA-76D9-4BA8-84A0-4B945682BC8E}"/>
              </a:ext>
            </a:extLst>
          </p:cNvPr>
          <p:cNvSpPr/>
          <p:nvPr/>
        </p:nvSpPr>
        <p:spPr>
          <a:xfrm>
            <a:off x="4428760" y="5555390"/>
            <a:ext cx="2980368" cy="369332"/>
          </a:xfrm>
          <a:prstGeom prst="rect">
            <a:avLst/>
          </a:prstGeom>
        </p:spPr>
        <p:txBody>
          <a:bodyPr wrap="none">
            <a:spAutoFit/>
          </a:bodyPr>
          <a:lstStyle/>
          <a:p>
            <a:pPr algn="ctr"/>
            <a:r>
              <a:rPr lang="en-US" altLang="zh-TW" dirty="0"/>
              <a:t>Fig.</a:t>
            </a:r>
            <a:r>
              <a:rPr lang="zh-TW" altLang="en-US" dirty="0"/>
              <a:t> </a:t>
            </a:r>
            <a:r>
              <a:rPr lang="en-US" altLang="zh-TW" dirty="0"/>
              <a:t>10 Data Augmentation</a:t>
            </a:r>
          </a:p>
        </p:txBody>
      </p:sp>
    </p:spTree>
    <p:extLst>
      <p:ext uri="{BB962C8B-B14F-4D97-AF65-F5344CB8AC3E}">
        <p14:creationId xmlns:p14="http://schemas.microsoft.com/office/powerpoint/2010/main" val="2386566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a:t>Data Augmentation</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2862322"/>
          </a:xfrm>
          <a:prstGeom prst="rect">
            <a:avLst/>
          </a:prstGeom>
          <a:noFill/>
        </p:spPr>
        <p:txBody>
          <a:bodyPr wrap="square">
            <a:spAutoFit/>
          </a:bodyPr>
          <a:lstStyle/>
          <a:p>
            <a:r>
              <a:rPr lang="en-US" altLang="zh-TW" dirty="0">
                <a:highlight>
                  <a:srgbClr val="C0C0C0"/>
                </a:highlight>
              </a:rPr>
              <a:t>&gt;&gt;&gt; </a:t>
            </a:r>
            <a:r>
              <a:rPr lang="zh-TW" altLang="en-US" dirty="0">
                <a:highlight>
                  <a:srgbClr val="C0C0C0"/>
                </a:highlight>
              </a:rPr>
              <a:t>import augly.image as imaugs</a:t>
            </a:r>
            <a:endParaRPr lang="en-US" altLang="zh-TW" dirty="0">
              <a:highlight>
                <a:srgbClr val="C0C0C0"/>
              </a:highlight>
            </a:endParaRPr>
          </a:p>
          <a:p>
            <a:r>
              <a:rPr lang="en-US" altLang="zh-TW" dirty="0">
                <a:highlight>
                  <a:srgbClr val="C0C0C0"/>
                </a:highlight>
              </a:rPr>
              <a:t>&gt;&gt;&gt; image = </a:t>
            </a:r>
            <a:r>
              <a:rPr lang="en-US" altLang="zh-TW" dirty="0" err="1">
                <a:highlight>
                  <a:srgbClr val="C0C0C0"/>
                </a:highlight>
              </a:rPr>
              <a:t>imaugs.blur</a:t>
            </a:r>
            <a:r>
              <a:rPr lang="en-US" altLang="zh-TW" dirty="0">
                <a:highlight>
                  <a:srgbClr val="C0C0C0"/>
                </a:highlight>
              </a:rPr>
              <a:t>(</a:t>
            </a:r>
            <a:r>
              <a:rPr lang="en-US" altLang="zh-TW" dirty="0" err="1">
                <a:highlight>
                  <a:srgbClr val="C0C0C0"/>
                </a:highlight>
              </a:rPr>
              <a:t>aug_image,output_path</a:t>
            </a:r>
            <a:r>
              <a:rPr lang="en-US" altLang="zh-TW" dirty="0">
                <a:highlight>
                  <a:srgbClr val="C0C0C0"/>
                </a:highlight>
              </a:rPr>
              <a:t>=path) #</a:t>
            </a:r>
            <a:r>
              <a:rPr lang="zh-TW" altLang="en-US" dirty="0">
                <a:highlight>
                  <a:srgbClr val="C0C0C0"/>
                </a:highlight>
              </a:rPr>
              <a:t>模糊</a:t>
            </a:r>
            <a:endParaRPr lang="en-US" altLang="zh-TW" dirty="0">
              <a:highlight>
                <a:srgbClr val="C0C0C0"/>
              </a:highlight>
            </a:endParaRPr>
          </a:p>
          <a:p>
            <a:r>
              <a:rPr lang="en-US" altLang="zh-TW" dirty="0">
                <a:highlight>
                  <a:srgbClr val="C0C0C0"/>
                </a:highlight>
              </a:rPr>
              <a:t>&gt;&gt;&gt; image = </a:t>
            </a:r>
            <a:r>
              <a:rPr lang="en-US" altLang="zh-TW" dirty="0" err="1">
                <a:highlight>
                  <a:srgbClr val="C0C0C0"/>
                </a:highlight>
              </a:rPr>
              <a:t>imaugs.random_noise</a:t>
            </a:r>
            <a:r>
              <a:rPr lang="en-US" altLang="zh-TW" dirty="0">
                <a:highlight>
                  <a:srgbClr val="C0C0C0"/>
                </a:highlight>
              </a:rPr>
              <a:t>(</a:t>
            </a:r>
            <a:r>
              <a:rPr lang="en-US" altLang="zh-TW" dirty="0" err="1">
                <a:highlight>
                  <a:srgbClr val="C0C0C0"/>
                </a:highlight>
              </a:rPr>
              <a:t>aug_image,output_path</a:t>
            </a:r>
            <a:r>
              <a:rPr lang="en-US" altLang="zh-TW" dirty="0">
                <a:highlight>
                  <a:srgbClr val="C0C0C0"/>
                </a:highlight>
              </a:rPr>
              <a:t>=path)  #</a:t>
            </a:r>
            <a:r>
              <a:rPr lang="zh-TW" altLang="en-US" dirty="0">
                <a:highlight>
                  <a:srgbClr val="C0C0C0"/>
                </a:highlight>
              </a:rPr>
              <a:t>隨機噪聲</a:t>
            </a:r>
            <a:endParaRPr lang="en-US" altLang="zh-TW" dirty="0">
              <a:highlight>
                <a:srgbClr val="C0C0C0"/>
              </a:highlight>
            </a:endParaRPr>
          </a:p>
          <a:p>
            <a:r>
              <a:rPr lang="en-US" altLang="zh-TW" dirty="0">
                <a:highlight>
                  <a:srgbClr val="C0C0C0"/>
                </a:highlight>
              </a:rPr>
              <a:t>&gt;&gt;&gt; image = </a:t>
            </a:r>
            <a:r>
              <a:rPr lang="en-US" altLang="zh-TW" dirty="0" err="1">
                <a:highlight>
                  <a:srgbClr val="C0C0C0"/>
                </a:highlight>
              </a:rPr>
              <a:t>imaugs.hflip</a:t>
            </a:r>
            <a:r>
              <a:rPr lang="en-US" altLang="zh-TW" dirty="0">
                <a:highlight>
                  <a:srgbClr val="C0C0C0"/>
                </a:highlight>
              </a:rPr>
              <a:t>(</a:t>
            </a:r>
            <a:r>
              <a:rPr lang="en-US" altLang="zh-TW" dirty="0" err="1">
                <a:highlight>
                  <a:srgbClr val="C0C0C0"/>
                </a:highlight>
              </a:rPr>
              <a:t>aug_image,output_path</a:t>
            </a:r>
            <a:r>
              <a:rPr lang="en-US" altLang="zh-TW" dirty="0">
                <a:highlight>
                  <a:srgbClr val="C0C0C0"/>
                </a:highlight>
              </a:rPr>
              <a:t>=path)  #</a:t>
            </a:r>
            <a:r>
              <a:rPr lang="zh-TW" altLang="en-US" dirty="0">
                <a:highlight>
                  <a:srgbClr val="C0C0C0"/>
                </a:highlight>
              </a:rPr>
              <a:t>水平翻轉</a:t>
            </a:r>
            <a:endParaRPr lang="en-US" altLang="zh-TW" dirty="0">
              <a:highlight>
                <a:srgbClr val="C0C0C0"/>
              </a:highlight>
            </a:endParaRPr>
          </a:p>
          <a:p>
            <a:r>
              <a:rPr lang="en-US" altLang="zh-TW" dirty="0">
                <a:highlight>
                  <a:srgbClr val="C0C0C0"/>
                </a:highlight>
              </a:rPr>
              <a:t>&gt;&gt;&gt; image = </a:t>
            </a:r>
            <a:r>
              <a:rPr lang="en-US" altLang="zh-TW" dirty="0" err="1">
                <a:highlight>
                  <a:srgbClr val="C0C0C0"/>
                </a:highlight>
              </a:rPr>
              <a:t>imaugs.vflip</a:t>
            </a:r>
            <a:r>
              <a:rPr lang="en-US" altLang="zh-TW" dirty="0">
                <a:highlight>
                  <a:srgbClr val="C0C0C0"/>
                </a:highlight>
              </a:rPr>
              <a:t>(</a:t>
            </a:r>
            <a:r>
              <a:rPr lang="en-US" altLang="zh-TW" dirty="0" err="1">
                <a:highlight>
                  <a:srgbClr val="C0C0C0"/>
                </a:highlight>
              </a:rPr>
              <a:t>aug_image,output_path</a:t>
            </a:r>
            <a:r>
              <a:rPr lang="en-US" altLang="zh-TW" dirty="0">
                <a:highlight>
                  <a:srgbClr val="C0C0C0"/>
                </a:highlight>
              </a:rPr>
              <a:t>=path)  #</a:t>
            </a:r>
            <a:r>
              <a:rPr lang="zh-TW" altLang="en-US" dirty="0">
                <a:highlight>
                  <a:srgbClr val="C0C0C0"/>
                </a:highlight>
              </a:rPr>
              <a:t>垂直翻轉</a:t>
            </a:r>
            <a:endParaRPr lang="en-US" altLang="zh-TW" dirty="0">
              <a:highlight>
                <a:srgbClr val="C0C0C0"/>
              </a:highlight>
            </a:endParaRPr>
          </a:p>
          <a:p>
            <a:r>
              <a:rPr lang="en-US" altLang="zh-TW" dirty="0">
                <a:highlight>
                  <a:srgbClr val="C0C0C0"/>
                </a:highlight>
              </a:rPr>
              <a:t>&gt;&gt;&gt; image = </a:t>
            </a:r>
            <a:r>
              <a:rPr lang="en-US" altLang="zh-TW" dirty="0" err="1">
                <a:highlight>
                  <a:srgbClr val="C0C0C0"/>
                </a:highlight>
              </a:rPr>
              <a:t>imaugs.brightness</a:t>
            </a:r>
            <a:r>
              <a:rPr lang="en-US" altLang="zh-TW" dirty="0">
                <a:highlight>
                  <a:srgbClr val="C0C0C0"/>
                </a:highlight>
              </a:rPr>
              <a:t>(</a:t>
            </a:r>
            <a:r>
              <a:rPr lang="en-US" altLang="zh-TW" dirty="0" err="1">
                <a:highlight>
                  <a:srgbClr val="C0C0C0"/>
                </a:highlight>
              </a:rPr>
              <a:t>aug_image,factor</a:t>
            </a:r>
            <a:r>
              <a:rPr lang="en-US" altLang="zh-TW" dirty="0">
                <a:highlight>
                  <a:srgbClr val="C0C0C0"/>
                </a:highlight>
              </a:rPr>
              <a:t>=</a:t>
            </a:r>
            <a:r>
              <a:rPr lang="en-US" altLang="zh-TW" dirty="0" err="1">
                <a:highlight>
                  <a:srgbClr val="C0C0C0"/>
                </a:highlight>
              </a:rPr>
              <a:t>random.uniform</a:t>
            </a:r>
            <a:r>
              <a:rPr lang="en-US" altLang="zh-TW" dirty="0">
                <a:highlight>
                  <a:srgbClr val="C0C0C0"/>
                </a:highlight>
              </a:rPr>
              <a:t>(0.1, 2),</a:t>
            </a:r>
            <a:r>
              <a:rPr lang="en-US" altLang="zh-TW" dirty="0" err="1">
                <a:highlight>
                  <a:srgbClr val="C0C0C0"/>
                </a:highlight>
              </a:rPr>
              <a:t>output_path</a:t>
            </a:r>
            <a:r>
              <a:rPr lang="en-US" altLang="zh-TW" dirty="0">
                <a:highlight>
                  <a:srgbClr val="C0C0C0"/>
                </a:highlight>
              </a:rPr>
              <a:t>=path)</a:t>
            </a:r>
            <a:r>
              <a:rPr lang="zh-TW" altLang="en-US" dirty="0">
                <a:highlight>
                  <a:srgbClr val="C0C0C0"/>
                </a:highlight>
              </a:rPr>
              <a:t> </a:t>
            </a:r>
            <a:r>
              <a:rPr lang="en-US" altLang="zh-TW" dirty="0">
                <a:highlight>
                  <a:srgbClr val="C0C0C0"/>
                </a:highlight>
              </a:rPr>
              <a:t># </a:t>
            </a:r>
            <a:r>
              <a:rPr lang="zh-TW" altLang="en-US" dirty="0">
                <a:highlight>
                  <a:srgbClr val="C0C0C0"/>
                </a:highlight>
              </a:rPr>
              <a:t>亮度</a:t>
            </a:r>
            <a:endParaRPr lang="en-US" altLang="zh-TW" dirty="0">
              <a:highlight>
                <a:srgbClr val="C0C0C0"/>
              </a:highlight>
            </a:endParaRPr>
          </a:p>
          <a:p>
            <a:r>
              <a:rPr lang="en-US" altLang="zh-TW" dirty="0">
                <a:highlight>
                  <a:srgbClr val="C0C0C0"/>
                </a:highlight>
              </a:rPr>
              <a:t>&gt;&gt;&gt;</a:t>
            </a:r>
            <a:r>
              <a:rPr lang="zh-TW" altLang="en-US" dirty="0">
                <a:highlight>
                  <a:srgbClr val="C0C0C0"/>
                </a:highlight>
              </a:rPr>
              <a:t> </a:t>
            </a:r>
            <a:r>
              <a:rPr lang="en-US" altLang="zh-TW" dirty="0">
                <a:highlight>
                  <a:srgbClr val="C0C0C0"/>
                </a:highlight>
              </a:rPr>
              <a:t>image = </a:t>
            </a:r>
            <a:r>
              <a:rPr lang="en-US" altLang="zh-TW" dirty="0" err="1">
                <a:highlight>
                  <a:srgbClr val="C0C0C0"/>
                </a:highlight>
              </a:rPr>
              <a:t>imaugs.rotate</a:t>
            </a:r>
            <a:r>
              <a:rPr lang="en-US" altLang="zh-TW" dirty="0">
                <a:highlight>
                  <a:srgbClr val="C0C0C0"/>
                </a:highlight>
              </a:rPr>
              <a:t>(</a:t>
            </a:r>
            <a:r>
              <a:rPr lang="en-US" altLang="zh-TW" dirty="0" err="1">
                <a:highlight>
                  <a:srgbClr val="C0C0C0"/>
                </a:highlight>
              </a:rPr>
              <a:t>aug_image,degrees</a:t>
            </a:r>
            <a:r>
              <a:rPr lang="en-US" altLang="zh-TW" dirty="0">
                <a:highlight>
                  <a:srgbClr val="C0C0C0"/>
                </a:highlight>
              </a:rPr>
              <a:t>=</a:t>
            </a:r>
            <a:r>
              <a:rPr lang="en-US" altLang="zh-TW" dirty="0" err="1">
                <a:highlight>
                  <a:srgbClr val="C0C0C0"/>
                </a:highlight>
              </a:rPr>
              <a:t>random.uniform</a:t>
            </a:r>
            <a:r>
              <a:rPr lang="en-US" altLang="zh-TW" dirty="0">
                <a:highlight>
                  <a:srgbClr val="C0C0C0"/>
                </a:highlight>
              </a:rPr>
              <a:t>(1, 10),</a:t>
            </a:r>
            <a:r>
              <a:rPr lang="en-US" altLang="zh-TW" dirty="0" err="1">
                <a:highlight>
                  <a:srgbClr val="C0C0C0"/>
                </a:highlight>
              </a:rPr>
              <a:t>output_path</a:t>
            </a:r>
            <a:r>
              <a:rPr lang="en-US" altLang="zh-TW" dirty="0">
                <a:highlight>
                  <a:srgbClr val="C0C0C0"/>
                </a:highlight>
              </a:rPr>
              <a:t>=path)  #</a:t>
            </a:r>
            <a:r>
              <a:rPr lang="zh-TW" altLang="en-US" dirty="0">
                <a:highlight>
                  <a:srgbClr val="C0C0C0"/>
                </a:highlight>
              </a:rPr>
              <a:t>旋轉</a:t>
            </a:r>
            <a:endParaRPr lang="en-US" altLang="zh-TW" dirty="0">
              <a:highlight>
                <a:srgbClr val="C0C0C0"/>
              </a:highlight>
            </a:endParaRPr>
          </a:p>
          <a:p>
            <a:r>
              <a:rPr lang="en-US" altLang="zh-TW" dirty="0">
                <a:highlight>
                  <a:srgbClr val="C0C0C0"/>
                </a:highlight>
              </a:rPr>
              <a:t>&gt;&gt;&gt;</a:t>
            </a:r>
            <a:r>
              <a:rPr lang="zh-TW" altLang="en-US" dirty="0">
                <a:highlight>
                  <a:srgbClr val="C0C0C0"/>
                </a:highlight>
              </a:rPr>
              <a:t> </a:t>
            </a:r>
            <a:r>
              <a:rPr lang="en-US" altLang="zh-TW" dirty="0">
                <a:highlight>
                  <a:srgbClr val="C0C0C0"/>
                </a:highlight>
              </a:rPr>
              <a:t>image = </a:t>
            </a:r>
            <a:r>
              <a:rPr lang="en-US" altLang="zh-TW" dirty="0" err="1">
                <a:highlight>
                  <a:srgbClr val="C0C0C0"/>
                </a:highlight>
              </a:rPr>
              <a:t>imaugs.sharpen</a:t>
            </a:r>
            <a:r>
              <a:rPr lang="en-US" altLang="zh-TW" dirty="0">
                <a:highlight>
                  <a:srgbClr val="C0C0C0"/>
                </a:highlight>
              </a:rPr>
              <a:t>(</a:t>
            </a:r>
            <a:r>
              <a:rPr lang="en-US" altLang="zh-TW" dirty="0" err="1">
                <a:highlight>
                  <a:srgbClr val="C0C0C0"/>
                </a:highlight>
              </a:rPr>
              <a:t>aug_image,factor</a:t>
            </a:r>
            <a:r>
              <a:rPr lang="en-US" altLang="zh-TW" dirty="0">
                <a:highlight>
                  <a:srgbClr val="C0C0C0"/>
                </a:highlight>
              </a:rPr>
              <a:t>=</a:t>
            </a:r>
            <a:r>
              <a:rPr lang="en-US" altLang="zh-TW" dirty="0" err="1">
                <a:highlight>
                  <a:srgbClr val="C0C0C0"/>
                </a:highlight>
              </a:rPr>
              <a:t>random.uniform</a:t>
            </a:r>
            <a:r>
              <a:rPr lang="en-US" altLang="zh-TW" dirty="0">
                <a:highlight>
                  <a:srgbClr val="C0C0C0"/>
                </a:highlight>
              </a:rPr>
              <a:t>(5, 20),</a:t>
            </a:r>
            <a:r>
              <a:rPr lang="en-US" altLang="zh-TW" dirty="0" err="1">
                <a:highlight>
                  <a:srgbClr val="C0C0C0"/>
                </a:highlight>
              </a:rPr>
              <a:t>output_path</a:t>
            </a:r>
            <a:r>
              <a:rPr lang="en-US" altLang="zh-TW" dirty="0">
                <a:highlight>
                  <a:srgbClr val="C0C0C0"/>
                </a:highlight>
              </a:rPr>
              <a:t>=path)  #</a:t>
            </a:r>
            <a:r>
              <a:rPr lang="zh-TW" altLang="en-US" dirty="0">
                <a:highlight>
                  <a:srgbClr val="C0C0C0"/>
                </a:highlight>
              </a:rPr>
              <a:t>銳化</a:t>
            </a:r>
            <a:endParaRPr lang="en-US" altLang="zh-TW" dirty="0">
              <a:highlight>
                <a:srgbClr val="C0C0C0"/>
              </a:highlight>
            </a:endParaRPr>
          </a:p>
          <a:p>
            <a:endParaRPr lang="zh-TW" altLang="en-US" dirty="0">
              <a:highlight>
                <a:srgbClr val="C0C0C0"/>
              </a:highlight>
            </a:endParaRPr>
          </a:p>
          <a:p>
            <a:endParaRPr lang="zh-TW" altLang="en-US" dirty="0">
              <a:highlight>
                <a:srgbClr val="C0C0C0"/>
              </a:highlight>
            </a:endParaRPr>
          </a:p>
        </p:txBody>
      </p:sp>
    </p:spTree>
    <p:extLst>
      <p:ext uri="{BB962C8B-B14F-4D97-AF65-F5344CB8AC3E}">
        <p14:creationId xmlns:p14="http://schemas.microsoft.com/office/powerpoint/2010/main" val="1548682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a:t>Model Building</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646331"/>
          </a:xfrm>
          <a:prstGeom prst="rect">
            <a:avLst/>
          </a:prstGeom>
          <a:noFill/>
        </p:spPr>
        <p:txBody>
          <a:bodyPr wrap="square">
            <a:spAutoFit/>
          </a:bodyPr>
          <a:lstStyle/>
          <a:p>
            <a:endParaRPr lang="zh-TW" altLang="en-US" dirty="0">
              <a:highlight>
                <a:srgbClr val="C0C0C0"/>
              </a:highlight>
            </a:endParaRPr>
          </a:p>
          <a:p>
            <a:endParaRPr lang="zh-TW" altLang="en-US" dirty="0">
              <a:highlight>
                <a:srgbClr val="C0C0C0"/>
              </a:highlight>
            </a:endParaRPr>
          </a:p>
        </p:txBody>
      </p:sp>
      <p:sp>
        <p:nvSpPr>
          <p:cNvPr id="5" name="文字方塊 4">
            <a:extLst>
              <a:ext uri="{FF2B5EF4-FFF2-40B4-BE49-F238E27FC236}">
                <a16:creationId xmlns:a16="http://schemas.microsoft.com/office/drawing/2014/main" id="{A8F4055D-0C20-43B0-B72A-AB50F41F9B9A}"/>
              </a:ext>
            </a:extLst>
          </p:cNvPr>
          <p:cNvSpPr txBox="1"/>
          <p:nvPr/>
        </p:nvSpPr>
        <p:spPr>
          <a:xfrm>
            <a:off x="286327" y="1334715"/>
            <a:ext cx="5040053" cy="4801314"/>
          </a:xfrm>
          <a:prstGeom prst="rect">
            <a:avLst/>
          </a:prstGeom>
          <a:noFill/>
        </p:spPr>
        <p:txBody>
          <a:bodyPr wrap="square">
            <a:spAutoFit/>
          </a:bodyPr>
          <a:lstStyle/>
          <a:p>
            <a:r>
              <a:rPr lang="en-US" altLang="zh-TW" dirty="0">
                <a:highlight>
                  <a:srgbClr val="C0C0C0"/>
                </a:highlight>
              </a:rPr>
              <a:t>model=Sequential()</a:t>
            </a:r>
          </a:p>
          <a:p>
            <a:r>
              <a:rPr lang="en-US" altLang="zh-TW" dirty="0" err="1">
                <a:highlight>
                  <a:srgbClr val="C0C0C0"/>
                </a:highlight>
              </a:rPr>
              <a:t>model.add</a:t>
            </a:r>
            <a:r>
              <a:rPr lang="en-US" altLang="zh-TW" dirty="0">
                <a:highlight>
                  <a:srgbClr val="C0C0C0"/>
                </a:highlight>
              </a:rPr>
              <a:t>(Conv2D(filters=96, </a:t>
            </a:r>
          </a:p>
          <a:p>
            <a:r>
              <a:rPr lang="en-US" altLang="zh-TW" dirty="0">
                <a:highlight>
                  <a:srgbClr val="C0C0C0"/>
                </a:highlight>
              </a:rPr>
              <a:t>                 </a:t>
            </a:r>
            <a:r>
              <a:rPr lang="en-US" altLang="zh-TW" dirty="0" err="1">
                <a:highlight>
                  <a:srgbClr val="C0C0C0"/>
                </a:highlight>
              </a:rPr>
              <a:t>kernel_size</a:t>
            </a:r>
            <a:r>
              <a:rPr lang="en-US" altLang="zh-TW" dirty="0">
                <a:highlight>
                  <a:srgbClr val="C0C0C0"/>
                </a:highlight>
              </a:rPr>
              <a:t>=(</a:t>
            </a:r>
            <a:r>
              <a:rPr lang="en-US" altLang="zh-TW" dirty="0" err="1">
                <a:highlight>
                  <a:srgbClr val="C0C0C0"/>
                </a:highlight>
              </a:rPr>
              <a:t>filter_x</a:t>
            </a:r>
            <a:r>
              <a:rPr lang="en-US" altLang="zh-TW" dirty="0">
                <a:highlight>
                  <a:srgbClr val="C0C0C0"/>
                </a:highlight>
              </a:rPr>
              <a:t>, </a:t>
            </a:r>
            <a:r>
              <a:rPr lang="en-US" altLang="zh-TW" dirty="0" err="1">
                <a:highlight>
                  <a:srgbClr val="C0C0C0"/>
                </a:highlight>
              </a:rPr>
              <a:t>filter_y</a:t>
            </a:r>
            <a:r>
              <a:rPr lang="en-US" altLang="zh-TW" dirty="0">
                <a:highlight>
                  <a:srgbClr val="C0C0C0"/>
                </a:highlight>
              </a:rPr>
              <a:t>), </a:t>
            </a:r>
          </a:p>
          <a:p>
            <a:r>
              <a:rPr lang="en-US" altLang="zh-TW" dirty="0">
                <a:highlight>
                  <a:srgbClr val="C0C0C0"/>
                </a:highlight>
              </a:rPr>
              <a:t>                 padding="same",  </a:t>
            </a:r>
          </a:p>
          <a:p>
            <a:r>
              <a:rPr lang="en-US" altLang="zh-TW" dirty="0">
                <a:highlight>
                  <a:srgbClr val="C0C0C0"/>
                </a:highlight>
              </a:rPr>
              <a:t>                 </a:t>
            </a:r>
            <a:r>
              <a:rPr lang="en-US" altLang="zh-TW" dirty="0" err="1">
                <a:highlight>
                  <a:srgbClr val="C0C0C0"/>
                </a:highlight>
              </a:rPr>
              <a:t>input_shape</a:t>
            </a:r>
            <a:r>
              <a:rPr lang="en-US" altLang="zh-TW" dirty="0">
                <a:highlight>
                  <a:srgbClr val="C0C0C0"/>
                </a:highlight>
              </a:rPr>
              <a:t>=</a:t>
            </a:r>
            <a:r>
              <a:rPr lang="en-US" altLang="zh-TW" dirty="0" err="1">
                <a:highlight>
                  <a:srgbClr val="C0C0C0"/>
                </a:highlight>
              </a:rPr>
              <a:t>input_shape</a:t>
            </a:r>
            <a:r>
              <a:rPr lang="en-US" altLang="zh-TW" dirty="0">
                <a:highlight>
                  <a:srgbClr val="C0C0C0"/>
                </a:highlight>
              </a:rPr>
              <a:t>))</a:t>
            </a:r>
          </a:p>
          <a:p>
            <a:r>
              <a:rPr lang="en-US" altLang="zh-TW" dirty="0" err="1">
                <a:highlight>
                  <a:srgbClr val="C0C0C0"/>
                </a:highlight>
              </a:rPr>
              <a:t>model.add</a:t>
            </a:r>
            <a:r>
              <a:rPr lang="en-US" altLang="zh-TW" dirty="0">
                <a:highlight>
                  <a:srgbClr val="C0C0C0"/>
                </a:highlight>
              </a:rPr>
              <a:t>(</a:t>
            </a:r>
            <a:r>
              <a:rPr lang="en-US" altLang="zh-TW" dirty="0" err="1">
                <a:highlight>
                  <a:srgbClr val="C0C0C0"/>
                </a:highlight>
              </a:rPr>
              <a:t>BatchNormalization</a:t>
            </a:r>
            <a:r>
              <a:rPr lang="en-US" altLang="zh-TW" dirty="0">
                <a:highlight>
                  <a:srgbClr val="C0C0C0"/>
                </a:highlight>
              </a:rPr>
              <a:t>())</a:t>
            </a:r>
          </a:p>
          <a:p>
            <a:r>
              <a:rPr lang="en-US" altLang="zh-TW" dirty="0" err="1">
                <a:highlight>
                  <a:srgbClr val="C0C0C0"/>
                </a:highlight>
              </a:rPr>
              <a:t>model.add</a:t>
            </a:r>
            <a:r>
              <a:rPr lang="en-US" altLang="zh-TW" dirty="0">
                <a:highlight>
                  <a:srgbClr val="C0C0C0"/>
                </a:highlight>
              </a:rPr>
              <a:t>(Activation("tanh"))</a:t>
            </a:r>
          </a:p>
          <a:p>
            <a:r>
              <a:rPr lang="en-US" altLang="zh-TW" dirty="0" err="1">
                <a:highlight>
                  <a:srgbClr val="C0C0C0"/>
                </a:highlight>
              </a:rPr>
              <a:t>model.add</a:t>
            </a:r>
            <a:r>
              <a:rPr lang="en-US" altLang="zh-TW" dirty="0">
                <a:highlight>
                  <a:srgbClr val="C0C0C0"/>
                </a:highlight>
              </a:rPr>
              <a:t>(MaxPooling2D())</a:t>
            </a:r>
          </a:p>
          <a:p>
            <a:endParaRPr lang="en-US" altLang="zh-TW" dirty="0">
              <a:highlight>
                <a:srgbClr val="C0C0C0"/>
              </a:highlight>
            </a:endParaRPr>
          </a:p>
          <a:p>
            <a:r>
              <a:rPr lang="en-US" altLang="zh-TW" dirty="0" err="1">
                <a:highlight>
                  <a:srgbClr val="C0C0C0"/>
                </a:highlight>
              </a:rPr>
              <a:t>model.add</a:t>
            </a:r>
            <a:r>
              <a:rPr lang="en-US" altLang="zh-TW" dirty="0">
                <a:highlight>
                  <a:srgbClr val="C0C0C0"/>
                </a:highlight>
              </a:rPr>
              <a:t>(Conv2D(filters=192, </a:t>
            </a:r>
          </a:p>
          <a:p>
            <a:r>
              <a:rPr lang="en-US" altLang="zh-TW" dirty="0">
                <a:highlight>
                  <a:srgbClr val="C0C0C0"/>
                </a:highlight>
              </a:rPr>
              <a:t>                 </a:t>
            </a:r>
            <a:r>
              <a:rPr lang="en-US" altLang="zh-TW" dirty="0" err="1">
                <a:highlight>
                  <a:srgbClr val="C0C0C0"/>
                </a:highlight>
              </a:rPr>
              <a:t>kernel_size</a:t>
            </a:r>
            <a:r>
              <a:rPr lang="en-US" altLang="zh-TW" dirty="0">
                <a:highlight>
                  <a:srgbClr val="C0C0C0"/>
                </a:highlight>
              </a:rPr>
              <a:t>=(</a:t>
            </a:r>
            <a:r>
              <a:rPr lang="en-US" altLang="zh-TW" dirty="0" err="1">
                <a:highlight>
                  <a:srgbClr val="C0C0C0"/>
                </a:highlight>
              </a:rPr>
              <a:t>filter_x</a:t>
            </a:r>
            <a:r>
              <a:rPr lang="en-US" altLang="zh-TW" dirty="0">
                <a:highlight>
                  <a:srgbClr val="C0C0C0"/>
                </a:highlight>
              </a:rPr>
              <a:t>, </a:t>
            </a:r>
            <a:r>
              <a:rPr lang="en-US" altLang="zh-TW" dirty="0" err="1">
                <a:highlight>
                  <a:srgbClr val="C0C0C0"/>
                </a:highlight>
              </a:rPr>
              <a:t>filter_y</a:t>
            </a:r>
            <a:r>
              <a:rPr lang="en-US" altLang="zh-TW" dirty="0">
                <a:highlight>
                  <a:srgbClr val="C0C0C0"/>
                </a:highlight>
              </a:rPr>
              <a:t>), </a:t>
            </a:r>
          </a:p>
          <a:p>
            <a:r>
              <a:rPr lang="en-US" altLang="zh-TW" dirty="0">
                <a:highlight>
                  <a:srgbClr val="C0C0C0"/>
                </a:highlight>
              </a:rPr>
              <a:t>                 padding="same", </a:t>
            </a:r>
          </a:p>
          <a:p>
            <a:r>
              <a:rPr lang="en-US" altLang="zh-TW" dirty="0">
                <a:highlight>
                  <a:srgbClr val="C0C0C0"/>
                </a:highlight>
              </a:rPr>
              <a:t> </a:t>
            </a:r>
            <a:r>
              <a:rPr lang="en-US" altLang="zh-TW" dirty="0" err="1">
                <a:highlight>
                  <a:srgbClr val="C0C0C0"/>
                </a:highlight>
              </a:rPr>
              <a:t>input_shape</a:t>
            </a:r>
            <a:r>
              <a:rPr lang="en-US" altLang="zh-TW" dirty="0">
                <a:highlight>
                  <a:srgbClr val="C0C0C0"/>
                </a:highlight>
              </a:rPr>
              <a:t>=</a:t>
            </a:r>
            <a:r>
              <a:rPr lang="en-US" altLang="zh-TW" dirty="0" err="1">
                <a:highlight>
                  <a:srgbClr val="C0C0C0"/>
                </a:highlight>
              </a:rPr>
              <a:t>input_shape</a:t>
            </a:r>
            <a:r>
              <a:rPr lang="en-US" altLang="zh-TW" dirty="0">
                <a:highlight>
                  <a:srgbClr val="C0C0C0"/>
                </a:highlight>
              </a:rPr>
              <a:t>))</a:t>
            </a:r>
          </a:p>
          <a:p>
            <a:r>
              <a:rPr lang="en-US" altLang="zh-TW" dirty="0" err="1">
                <a:highlight>
                  <a:srgbClr val="C0C0C0"/>
                </a:highlight>
              </a:rPr>
              <a:t>model.add</a:t>
            </a:r>
            <a:r>
              <a:rPr lang="en-US" altLang="zh-TW" dirty="0">
                <a:highlight>
                  <a:srgbClr val="C0C0C0"/>
                </a:highlight>
              </a:rPr>
              <a:t>(</a:t>
            </a:r>
            <a:r>
              <a:rPr lang="en-US" altLang="zh-TW" dirty="0" err="1">
                <a:highlight>
                  <a:srgbClr val="C0C0C0"/>
                </a:highlight>
              </a:rPr>
              <a:t>BatchNormalization</a:t>
            </a:r>
            <a:r>
              <a:rPr lang="en-US" altLang="zh-TW" dirty="0">
                <a:highlight>
                  <a:srgbClr val="C0C0C0"/>
                </a:highlight>
              </a:rPr>
              <a:t>())</a:t>
            </a:r>
          </a:p>
          <a:p>
            <a:r>
              <a:rPr lang="en-US" altLang="zh-TW" dirty="0" err="1">
                <a:highlight>
                  <a:srgbClr val="C0C0C0"/>
                </a:highlight>
              </a:rPr>
              <a:t>model.add</a:t>
            </a:r>
            <a:r>
              <a:rPr lang="en-US" altLang="zh-TW" dirty="0">
                <a:highlight>
                  <a:srgbClr val="C0C0C0"/>
                </a:highlight>
              </a:rPr>
              <a:t>(Activation("tanh"))</a:t>
            </a:r>
          </a:p>
          <a:p>
            <a:r>
              <a:rPr lang="en-US" altLang="zh-TW" dirty="0" err="1">
                <a:highlight>
                  <a:srgbClr val="C0C0C0"/>
                </a:highlight>
              </a:rPr>
              <a:t>model.add</a:t>
            </a:r>
            <a:r>
              <a:rPr lang="en-US" altLang="zh-TW" dirty="0">
                <a:highlight>
                  <a:srgbClr val="C0C0C0"/>
                </a:highlight>
              </a:rPr>
              <a:t>(MaxPooling2D())</a:t>
            </a:r>
          </a:p>
          <a:p>
            <a:endParaRPr lang="zh-TW" altLang="en-US" dirty="0">
              <a:highlight>
                <a:srgbClr val="C0C0C0"/>
              </a:highlight>
            </a:endParaRPr>
          </a:p>
        </p:txBody>
      </p:sp>
      <p:sp>
        <p:nvSpPr>
          <p:cNvPr id="6" name="文字方塊 5">
            <a:extLst>
              <a:ext uri="{FF2B5EF4-FFF2-40B4-BE49-F238E27FC236}">
                <a16:creationId xmlns:a16="http://schemas.microsoft.com/office/drawing/2014/main" id="{C09E104E-05BA-416E-9E86-1CDEF54DFD4C}"/>
              </a:ext>
            </a:extLst>
          </p:cNvPr>
          <p:cNvSpPr txBox="1"/>
          <p:nvPr/>
        </p:nvSpPr>
        <p:spPr>
          <a:xfrm>
            <a:off x="5204460" y="1334715"/>
            <a:ext cx="6096000" cy="4524315"/>
          </a:xfrm>
          <a:prstGeom prst="rect">
            <a:avLst/>
          </a:prstGeom>
          <a:noFill/>
        </p:spPr>
        <p:txBody>
          <a:bodyPr wrap="square">
            <a:spAutoFit/>
          </a:bodyPr>
          <a:lstStyle/>
          <a:p>
            <a:r>
              <a:rPr lang="en-US" altLang="zh-TW" dirty="0" err="1">
                <a:highlight>
                  <a:srgbClr val="C0C0C0"/>
                </a:highlight>
              </a:rPr>
              <a:t>model.add</a:t>
            </a:r>
            <a:r>
              <a:rPr lang="en-US" altLang="zh-TW" dirty="0">
                <a:highlight>
                  <a:srgbClr val="C0C0C0"/>
                </a:highlight>
              </a:rPr>
              <a:t>(Flatten())</a:t>
            </a:r>
          </a:p>
          <a:p>
            <a:r>
              <a:rPr lang="en-US" altLang="zh-TW" dirty="0" err="1">
                <a:highlight>
                  <a:srgbClr val="C0C0C0"/>
                </a:highlight>
              </a:rPr>
              <a:t>model.add</a:t>
            </a:r>
            <a:r>
              <a:rPr lang="en-US" altLang="zh-TW" dirty="0">
                <a:highlight>
                  <a:srgbClr val="C0C0C0"/>
                </a:highlight>
              </a:rPr>
              <a:t>(Dense(384))</a:t>
            </a:r>
          </a:p>
          <a:p>
            <a:r>
              <a:rPr lang="en-US" altLang="zh-TW" dirty="0" err="1">
                <a:highlight>
                  <a:srgbClr val="C0C0C0"/>
                </a:highlight>
              </a:rPr>
              <a:t>model.add</a:t>
            </a:r>
            <a:r>
              <a:rPr lang="en-US" altLang="zh-TW" dirty="0">
                <a:highlight>
                  <a:srgbClr val="C0C0C0"/>
                </a:highlight>
              </a:rPr>
              <a:t>(</a:t>
            </a:r>
            <a:r>
              <a:rPr lang="en-US" altLang="zh-TW" dirty="0" err="1">
                <a:highlight>
                  <a:srgbClr val="C0C0C0"/>
                </a:highlight>
              </a:rPr>
              <a:t>BatchNormalization</a:t>
            </a:r>
            <a:r>
              <a:rPr lang="en-US" altLang="zh-TW" dirty="0">
                <a:highlight>
                  <a:srgbClr val="C0C0C0"/>
                </a:highlight>
              </a:rPr>
              <a:t>())</a:t>
            </a:r>
          </a:p>
          <a:p>
            <a:r>
              <a:rPr lang="en-US" altLang="zh-TW" dirty="0" err="1">
                <a:highlight>
                  <a:srgbClr val="C0C0C0"/>
                </a:highlight>
              </a:rPr>
              <a:t>model.add</a:t>
            </a:r>
            <a:r>
              <a:rPr lang="en-US" altLang="zh-TW" dirty="0">
                <a:highlight>
                  <a:srgbClr val="C0C0C0"/>
                </a:highlight>
              </a:rPr>
              <a:t>(Activation("tanh"))</a:t>
            </a:r>
          </a:p>
          <a:p>
            <a:endParaRPr lang="en-US" altLang="zh-TW" dirty="0">
              <a:highlight>
                <a:srgbClr val="C0C0C0"/>
              </a:highlight>
            </a:endParaRPr>
          </a:p>
          <a:p>
            <a:r>
              <a:rPr lang="en-US" altLang="zh-TW" dirty="0" err="1">
                <a:highlight>
                  <a:srgbClr val="C0C0C0"/>
                </a:highlight>
              </a:rPr>
              <a:t>model.add</a:t>
            </a:r>
            <a:r>
              <a:rPr lang="en-US" altLang="zh-TW" dirty="0">
                <a:highlight>
                  <a:srgbClr val="C0C0C0"/>
                </a:highlight>
              </a:rPr>
              <a:t>(Flatten())</a:t>
            </a:r>
          </a:p>
          <a:p>
            <a:r>
              <a:rPr lang="en-US" altLang="zh-TW" dirty="0" err="1">
                <a:highlight>
                  <a:srgbClr val="C0C0C0"/>
                </a:highlight>
              </a:rPr>
              <a:t>model.add</a:t>
            </a:r>
            <a:r>
              <a:rPr lang="en-US" altLang="zh-TW" dirty="0">
                <a:highlight>
                  <a:srgbClr val="C0C0C0"/>
                </a:highlight>
              </a:rPr>
              <a:t>(Dense(32))</a:t>
            </a:r>
          </a:p>
          <a:p>
            <a:r>
              <a:rPr lang="en-US" altLang="zh-TW" dirty="0" err="1">
                <a:highlight>
                  <a:srgbClr val="C0C0C0"/>
                </a:highlight>
              </a:rPr>
              <a:t>model.add</a:t>
            </a:r>
            <a:r>
              <a:rPr lang="en-US" altLang="zh-TW" dirty="0">
                <a:highlight>
                  <a:srgbClr val="C0C0C0"/>
                </a:highlight>
              </a:rPr>
              <a:t>(</a:t>
            </a:r>
            <a:r>
              <a:rPr lang="en-US" altLang="zh-TW" dirty="0" err="1">
                <a:highlight>
                  <a:srgbClr val="C0C0C0"/>
                </a:highlight>
              </a:rPr>
              <a:t>BatchNormalization</a:t>
            </a:r>
            <a:r>
              <a:rPr lang="en-US" altLang="zh-TW" dirty="0">
                <a:highlight>
                  <a:srgbClr val="C0C0C0"/>
                </a:highlight>
              </a:rPr>
              <a:t>())</a:t>
            </a:r>
          </a:p>
          <a:p>
            <a:r>
              <a:rPr lang="en-US" altLang="zh-TW" dirty="0" err="1">
                <a:highlight>
                  <a:srgbClr val="C0C0C0"/>
                </a:highlight>
              </a:rPr>
              <a:t>model.add</a:t>
            </a:r>
            <a:r>
              <a:rPr lang="en-US" altLang="zh-TW" dirty="0">
                <a:highlight>
                  <a:srgbClr val="C0C0C0"/>
                </a:highlight>
              </a:rPr>
              <a:t>(Activation("tanh"))</a:t>
            </a:r>
          </a:p>
          <a:p>
            <a:endParaRPr lang="en-US" altLang="zh-TW" dirty="0">
              <a:highlight>
                <a:srgbClr val="C0C0C0"/>
              </a:highlight>
            </a:endParaRPr>
          </a:p>
          <a:p>
            <a:r>
              <a:rPr lang="en-US" altLang="zh-TW" dirty="0" err="1">
                <a:highlight>
                  <a:srgbClr val="C0C0C0"/>
                </a:highlight>
              </a:rPr>
              <a:t>model.add</a:t>
            </a:r>
            <a:r>
              <a:rPr lang="en-US" altLang="zh-TW" dirty="0">
                <a:highlight>
                  <a:srgbClr val="C0C0C0"/>
                </a:highlight>
              </a:rPr>
              <a:t>(Dense(</a:t>
            </a:r>
            <a:r>
              <a:rPr lang="en-US" altLang="zh-TW" dirty="0" err="1">
                <a:highlight>
                  <a:srgbClr val="C0C0C0"/>
                </a:highlight>
              </a:rPr>
              <a:t>num_classes</a:t>
            </a:r>
            <a:r>
              <a:rPr lang="en-US" altLang="zh-TW" dirty="0">
                <a:highlight>
                  <a:srgbClr val="C0C0C0"/>
                </a:highlight>
              </a:rPr>
              <a:t>))</a:t>
            </a:r>
          </a:p>
          <a:p>
            <a:r>
              <a:rPr lang="en-US" altLang="zh-TW" dirty="0" err="1">
                <a:highlight>
                  <a:srgbClr val="C0C0C0"/>
                </a:highlight>
              </a:rPr>
              <a:t>model.add</a:t>
            </a:r>
            <a:r>
              <a:rPr lang="en-US" altLang="zh-TW" dirty="0">
                <a:highlight>
                  <a:srgbClr val="C0C0C0"/>
                </a:highlight>
              </a:rPr>
              <a:t>(Activation("</a:t>
            </a:r>
            <a:r>
              <a:rPr lang="en-US" altLang="zh-TW" dirty="0" err="1">
                <a:highlight>
                  <a:srgbClr val="C0C0C0"/>
                </a:highlight>
              </a:rPr>
              <a:t>softmax</a:t>
            </a:r>
            <a:r>
              <a:rPr lang="en-US" altLang="zh-TW" dirty="0">
                <a:highlight>
                  <a:srgbClr val="C0C0C0"/>
                </a:highlight>
              </a:rPr>
              <a:t>"))</a:t>
            </a:r>
          </a:p>
          <a:p>
            <a:endParaRPr lang="en-US" altLang="zh-TW" dirty="0">
              <a:highlight>
                <a:srgbClr val="C0C0C0"/>
              </a:highlight>
            </a:endParaRPr>
          </a:p>
          <a:p>
            <a:r>
              <a:rPr lang="en-US" altLang="zh-TW" dirty="0">
                <a:highlight>
                  <a:srgbClr val="C0C0C0"/>
                </a:highlight>
              </a:rPr>
              <a:t>print(</a:t>
            </a:r>
            <a:r>
              <a:rPr lang="en-US" altLang="zh-TW" dirty="0" err="1">
                <a:highlight>
                  <a:srgbClr val="C0C0C0"/>
                </a:highlight>
              </a:rPr>
              <a:t>model.summary</a:t>
            </a:r>
            <a:r>
              <a:rPr lang="en-US" altLang="zh-TW" dirty="0">
                <a:highlight>
                  <a:srgbClr val="C0C0C0"/>
                </a:highlight>
              </a:rPr>
              <a:t>())</a:t>
            </a:r>
          </a:p>
          <a:p>
            <a:endParaRPr lang="en-US" altLang="zh-TW" dirty="0">
              <a:highlight>
                <a:srgbClr val="C0C0C0"/>
              </a:highlight>
            </a:endParaRPr>
          </a:p>
          <a:p>
            <a:endParaRPr lang="zh-TW" altLang="en-US" dirty="0"/>
          </a:p>
        </p:txBody>
      </p:sp>
    </p:spTree>
    <p:extLst>
      <p:ext uri="{BB962C8B-B14F-4D97-AF65-F5344CB8AC3E}">
        <p14:creationId xmlns:p14="http://schemas.microsoft.com/office/powerpoint/2010/main" val="3905580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a:t>Model Building</a:t>
            </a:r>
            <a:endParaRPr lang="zh-TW" altLang="zh-TW" dirty="0">
              <a:effectLst/>
            </a:endParaRPr>
          </a:p>
        </p:txBody>
      </p:sp>
      <p:pic>
        <p:nvPicPr>
          <p:cNvPr id="4" name="圖片 3">
            <a:extLst>
              <a:ext uri="{FF2B5EF4-FFF2-40B4-BE49-F238E27FC236}">
                <a16:creationId xmlns:a16="http://schemas.microsoft.com/office/drawing/2014/main" id="{17F40162-B2D7-472D-A524-92EDED21AA51}"/>
              </a:ext>
            </a:extLst>
          </p:cNvPr>
          <p:cNvPicPr>
            <a:picLocks noChangeAspect="1"/>
          </p:cNvPicPr>
          <p:nvPr/>
        </p:nvPicPr>
        <p:blipFill>
          <a:blip r:embed="rId2"/>
          <a:stretch>
            <a:fillRect/>
          </a:stretch>
        </p:blipFill>
        <p:spPr>
          <a:xfrm>
            <a:off x="1136000" y="1205863"/>
            <a:ext cx="9920000" cy="5580000"/>
          </a:xfrm>
          <a:prstGeom prst="rect">
            <a:avLst/>
          </a:prstGeom>
        </p:spPr>
      </p:pic>
    </p:spTree>
    <p:extLst>
      <p:ext uri="{BB962C8B-B14F-4D97-AF65-F5344CB8AC3E}">
        <p14:creationId xmlns:p14="http://schemas.microsoft.com/office/powerpoint/2010/main" val="3198815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a:t>Model Training</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646331"/>
          </a:xfrm>
          <a:prstGeom prst="rect">
            <a:avLst/>
          </a:prstGeom>
          <a:noFill/>
        </p:spPr>
        <p:txBody>
          <a:bodyPr wrap="square">
            <a:spAutoFit/>
          </a:bodyPr>
          <a:lstStyle/>
          <a:p>
            <a:endParaRPr lang="zh-TW" altLang="en-US" dirty="0">
              <a:highlight>
                <a:srgbClr val="C0C0C0"/>
              </a:highlight>
            </a:endParaRPr>
          </a:p>
          <a:p>
            <a:endParaRPr lang="zh-TW" altLang="en-US" dirty="0">
              <a:highlight>
                <a:srgbClr val="C0C0C0"/>
              </a:highlight>
            </a:endParaRPr>
          </a:p>
        </p:txBody>
      </p:sp>
      <p:sp>
        <p:nvSpPr>
          <p:cNvPr id="5" name="文字方塊 4">
            <a:extLst>
              <a:ext uri="{FF2B5EF4-FFF2-40B4-BE49-F238E27FC236}">
                <a16:creationId xmlns:a16="http://schemas.microsoft.com/office/drawing/2014/main" id="{A8F4055D-0C20-43B0-B72A-AB50F41F9B9A}"/>
              </a:ext>
            </a:extLst>
          </p:cNvPr>
          <p:cNvSpPr txBox="1"/>
          <p:nvPr/>
        </p:nvSpPr>
        <p:spPr>
          <a:xfrm>
            <a:off x="230909" y="1225689"/>
            <a:ext cx="11961091" cy="4524315"/>
          </a:xfrm>
          <a:prstGeom prst="rect">
            <a:avLst/>
          </a:prstGeom>
          <a:noFill/>
        </p:spPr>
        <p:txBody>
          <a:bodyPr wrap="square">
            <a:spAutoFit/>
          </a:bodyPr>
          <a:lstStyle/>
          <a:p>
            <a:r>
              <a:rPr lang="en-US" altLang="zh-TW" dirty="0">
                <a:highlight>
                  <a:srgbClr val="C0C0C0"/>
                </a:highlight>
              </a:rPr>
              <a:t>&gt;&gt;&gt; </a:t>
            </a:r>
            <a:r>
              <a:rPr lang="en-US" altLang="zh-TW" dirty="0" err="1">
                <a:highlight>
                  <a:srgbClr val="C0C0C0"/>
                </a:highlight>
              </a:rPr>
              <a:t>lr_reducer</a:t>
            </a:r>
            <a:r>
              <a:rPr lang="en-US" altLang="zh-TW" dirty="0">
                <a:highlight>
                  <a:srgbClr val="C0C0C0"/>
                </a:highlight>
              </a:rPr>
              <a:t> = </a:t>
            </a:r>
            <a:r>
              <a:rPr lang="en-US" altLang="zh-TW" dirty="0" err="1">
                <a:highlight>
                  <a:srgbClr val="C0C0C0"/>
                </a:highlight>
              </a:rPr>
              <a:t>ReduceLROnPlateau</a:t>
            </a:r>
            <a:r>
              <a:rPr lang="en-US" altLang="zh-TW" dirty="0">
                <a:highlight>
                  <a:srgbClr val="C0C0C0"/>
                </a:highlight>
              </a:rPr>
              <a:t>(monitor=‘loss’, factor=</a:t>
            </a:r>
            <a:r>
              <a:rPr lang="en-US" altLang="zh-TW" dirty="0" err="1">
                <a:highlight>
                  <a:srgbClr val="C0C0C0"/>
                </a:highlight>
              </a:rPr>
              <a:t>np.sqrt</a:t>
            </a:r>
            <a:r>
              <a:rPr lang="en-US" altLang="zh-TW" dirty="0">
                <a:highlight>
                  <a:srgbClr val="C0C0C0"/>
                </a:highlight>
              </a:rPr>
              <a:t>(0.1),</a:t>
            </a:r>
            <a:r>
              <a:rPr lang="zh-TW" altLang="en-US" dirty="0">
                <a:highlight>
                  <a:srgbClr val="C0C0C0"/>
                </a:highlight>
              </a:rPr>
              <a:t> </a:t>
            </a:r>
            <a:r>
              <a:rPr lang="en-US" altLang="zh-TW" dirty="0">
                <a:highlight>
                  <a:srgbClr val="C0C0C0"/>
                </a:highlight>
              </a:rPr>
              <a:t>verbose=1,</a:t>
            </a:r>
            <a:r>
              <a:rPr lang="zh-TW" altLang="en-US" dirty="0">
                <a:highlight>
                  <a:srgbClr val="C0C0C0"/>
                </a:highlight>
              </a:rPr>
              <a:t> </a:t>
            </a:r>
            <a:r>
              <a:rPr lang="en-US" altLang="zh-TW" dirty="0">
                <a:highlight>
                  <a:srgbClr val="C0C0C0"/>
                </a:highlight>
              </a:rPr>
              <a:t>cooldown=1,</a:t>
            </a:r>
            <a:r>
              <a:rPr lang="zh-TW" altLang="en-US" dirty="0">
                <a:highlight>
                  <a:srgbClr val="C0C0C0"/>
                </a:highlight>
              </a:rPr>
              <a:t> </a:t>
            </a:r>
            <a:r>
              <a:rPr lang="en-US" altLang="zh-TW" dirty="0">
                <a:highlight>
                  <a:srgbClr val="C0C0C0"/>
                </a:highlight>
              </a:rPr>
              <a:t>patience=3,</a:t>
            </a:r>
            <a:r>
              <a:rPr lang="zh-TW" altLang="en-US" dirty="0">
                <a:highlight>
                  <a:srgbClr val="C0C0C0"/>
                </a:highlight>
              </a:rPr>
              <a:t> </a:t>
            </a:r>
            <a:r>
              <a:rPr lang="en-US" altLang="zh-TW" dirty="0" err="1">
                <a:highlight>
                  <a:srgbClr val="C0C0C0"/>
                </a:highlight>
              </a:rPr>
              <a:t>min_lr</a:t>
            </a:r>
            <a:r>
              <a:rPr lang="en-US" altLang="zh-TW" dirty="0">
                <a:highlight>
                  <a:srgbClr val="C0C0C0"/>
                </a:highlight>
              </a:rPr>
              <a:t>=1e-10)</a:t>
            </a:r>
          </a:p>
          <a:p>
            <a:endParaRPr lang="zh-TW" altLang="en-US" dirty="0">
              <a:highlight>
                <a:srgbClr val="C0C0C0"/>
              </a:highlight>
            </a:endParaRPr>
          </a:p>
          <a:p>
            <a:r>
              <a:rPr lang="en-US" altLang="zh-TW" dirty="0">
                <a:highlight>
                  <a:srgbClr val="C0C0C0"/>
                </a:highlight>
              </a:rPr>
              <a:t>&gt;&gt;&gt; </a:t>
            </a:r>
            <a:r>
              <a:rPr lang="en-US" altLang="zh-TW" dirty="0" err="1">
                <a:highlight>
                  <a:srgbClr val="C0C0C0"/>
                </a:highlight>
              </a:rPr>
              <a:t>earlystop</a:t>
            </a:r>
            <a:r>
              <a:rPr lang="en-US" altLang="zh-TW" dirty="0">
                <a:highlight>
                  <a:srgbClr val="C0C0C0"/>
                </a:highlight>
              </a:rPr>
              <a:t> = </a:t>
            </a:r>
            <a:r>
              <a:rPr lang="en-US" altLang="zh-TW" dirty="0" err="1">
                <a:highlight>
                  <a:srgbClr val="C0C0C0"/>
                </a:highlight>
              </a:rPr>
              <a:t>EarlyStopping</a:t>
            </a:r>
            <a:r>
              <a:rPr lang="en-US" altLang="zh-TW" dirty="0">
                <a:highlight>
                  <a:srgbClr val="C0C0C0"/>
                </a:highlight>
              </a:rPr>
              <a:t>(monitor='</a:t>
            </a:r>
            <a:r>
              <a:rPr lang="en-US" altLang="zh-TW" dirty="0" err="1">
                <a:highlight>
                  <a:srgbClr val="C0C0C0"/>
                </a:highlight>
              </a:rPr>
              <a:t>val_loss</a:t>
            </a:r>
            <a:r>
              <a:rPr lang="en-US" altLang="zh-TW" dirty="0">
                <a:highlight>
                  <a:srgbClr val="C0C0C0"/>
                </a:highlight>
              </a:rPr>
              <a:t>', </a:t>
            </a:r>
            <a:r>
              <a:rPr lang="en-US" altLang="zh-TW" dirty="0" err="1">
                <a:highlight>
                  <a:srgbClr val="C0C0C0"/>
                </a:highlight>
              </a:rPr>
              <a:t>min_delta</a:t>
            </a:r>
            <a:r>
              <a:rPr lang="en-US" altLang="zh-TW" dirty="0">
                <a:highlight>
                  <a:srgbClr val="C0C0C0"/>
                </a:highlight>
              </a:rPr>
              <a:t>=0, patience=7, verbose=0, mode='auto', baseline=None, </a:t>
            </a:r>
            <a:r>
              <a:rPr lang="en-US" altLang="zh-TW" dirty="0" err="1">
                <a:highlight>
                  <a:srgbClr val="C0C0C0"/>
                </a:highlight>
              </a:rPr>
              <a:t>restore_best_weights</a:t>
            </a:r>
            <a:r>
              <a:rPr lang="en-US" altLang="zh-TW" dirty="0">
                <a:highlight>
                  <a:srgbClr val="C0C0C0"/>
                </a:highlight>
              </a:rPr>
              <a:t>=False)</a:t>
            </a:r>
          </a:p>
          <a:p>
            <a:endParaRPr lang="zh-TW" altLang="en-US" dirty="0">
              <a:highlight>
                <a:srgbClr val="C0C0C0"/>
              </a:highlight>
            </a:endParaRPr>
          </a:p>
          <a:p>
            <a:r>
              <a:rPr lang="en-US" altLang="zh-TW" dirty="0">
                <a:highlight>
                  <a:srgbClr val="C0C0C0"/>
                </a:highlight>
              </a:rPr>
              <a:t>&gt;&gt;&gt; callbacks = [</a:t>
            </a:r>
            <a:r>
              <a:rPr lang="en-US" altLang="zh-TW" dirty="0" err="1">
                <a:highlight>
                  <a:srgbClr val="C0C0C0"/>
                </a:highlight>
              </a:rPr>
              <a:t>lr_reducer</a:t>
            </a:r>
            <a:r>
              <a:rPr lang="en-US" altLang="zh-TW" dirty="0">
                <a:highlight>
                  <a:srgbClr val="C0C0C0"/>
                </a:highlight>
              </a:rPr>
              <a:t>, </a:t>
            </a:r>
            <a:r>
              <a:rPr lang="en-US" altLang="zh-TW" dirty="0" err="1">
                <a:highlight>
                  <a:srgbClr val="C0C0C0"/>
                </a:highlight>
              </a:rPr>
              <a:t>earlystop</a:t>
            </a:r>
            <a:r>
              <a:rPr lang="en-US" altLang="zh-TW" dirty="0">
                <a:highlight>
                  <a:srgbClr val="C0C0C0"/>
                </a:highlight>
              </a:rPr>
              <a:t>]</a:t>
            </a:r>
          </a:p>
          <a:p>
            <a:endParaRPr lang="en-US" altLang="zh-TW" dirty="0">
              <a:highlight>
                <a:srgbClr val="C0C0C0"/>
              </a:highlight>
            </a:endParaRPr>
          </a:p>
          <a:p>
            <a:r>
              <a:rPr lang="en-US" altLang="zh-TW" dirty="0">
                <a:highlight>
                  <a:srgbClr val="C0C0C0"/>
                </a:highlight>
              </a:rPr>
              <a:t>&gt;&gt;&gt; print('starting training....')</a:t>
            </a:r>
          </a:p>
          <a:p>
            <a:r>
              <a:rPr lang="en-US" altLang="zh-TW" dirty="0">
                <a:highlight>
                  <a:srgbClr val="C0C0C0"/>
                </a:highlight>
              </a:rPr>
              <a:t>&gt;&gt;&gt; history = </a:t>
            </a:r>
            <a:r>
              <a:rPr lang="en-US" altLang="zh-TW" dirty="0" err="1">
                <a:highlight>
                  <a:srgbClr val="C0C0C0"/>
                </a:highlight>
              </a:rPr>
              <a:t>model.fit</a:t>
            </a:r>
            <a:r>
              <a:rPr lang="en-US" altLang="zh-TW" dirty="0">
                <a:highlight>
                  <a:srgbClr val="C0C0C0"/>
                </a:highlight>
              </a:rPr>
              <a:t>(</a:t>
            </a:r>
            <a:r>
              <a:rPr lang="en-US" altLang="zh-TW" dirty="0" err="1">
                <a:highlight>
                  <a:srgbClr val="C0C0C0"/>
                </a:highlight>
              </a:rPr>
              <a:t>x_train,y_train</a:t>
            </a:r>
            <a:r>
              <a:rPr lang="en-US" altLang="zh-TW" dirty="0">
                <a:highlight>
                  <a:srgbClr val="C0C0C0"/>
                </a:highlight>
              </a:rPr>
              <a:t>,</a:t>
            </a:r>
          </a:p>
          <a:p>
            <a:r>
              <a:rPr lang="en-US" altLang="zh-TW" dirty="0">
                <a:highlight>
                  <a:srgbClr val="C0C0C0"/>
                </a:highlight>
              </a:rPr>
              <a:t>                  </a:t>
            </a:r>
            <a:r>
              <a:rPr lang="en-US" altLang="zh-TW" dirty="0" err="1">
                <a:highlight>
                  <a:srgbClr val="C0C0C0"/>
                </a:highlight>
              </a:rPr>
              <a:t>batch_size</a:t>
            </a:r>
            <a:r>
              <a:rPr lang="en-US" altLang="zh-TW" dirty="0">
                <a:highlight>
                  <a:srgbClr val="C0C0C0"/>
                </a:highlight>
              </a:rPr>
              <a:t>=</a:t>
            </a:r>
            <a:r>
              <a:rPr lang="en-US" altLang="zh-TW" dirty="0" err="1">
                <a:highlight>
                  <a:srgbClr val="C0C0C0"/>
                </a:highlight>
              </a:rPr>
              <a:t>batch_size</a:t>
            </a:r>
            <a:r>
              <a:rPr lang="en-US" altLang="zh-TW" dirty="0">
                <a:highlight>
                  <a:srgbClr val="C0C0C0"/>
                </a:highlight>
              </a:rPr>
              <a:t>,</a:t>
            </a:r>
          </a:p>
          <a:p>
            <a:r>
              <a:rPr lang="en-US" altLang="zh-TW" dirty="0">
                <a:highlight>
                  <a:srgbClr val="C0C0C0"/>
                </a:highlight>
              </a:rPr>
              <a:t>                  epochs=epochs,</a:t>
            </a:r>
          </a:p>
          <a:p>
            <a:r>
              <a:rPr lang="en-US" altLang="zh-TW" dirty="0">
                <a:highlight>
                  <a:srgbClr val="C0C0C0"/>
                </a:highlight>
              </a:rPr>
              <a:t>                  </a:t>
            </a:r>
            <a:r>
              <a:rPr lang="en-US" altLang="zh-TW" dirty="0" err="1">
                <a:highlight>
                  <a:srgbClr val="C0C0C0"/>
                </a:highlight>
              </a:rPr>
              <a:t>validation_split</a:t>
            </a:r>
            <a:r>
              <a:rPr lang="en-US" altLang="zh-TW" dirty="0">
                <a:highlight>
                  <a:srgbClr val="C0C0C0"/>
                </a:highlight>
              </a:rPr>
              <a:t>=0.1,</a:t>
            </a:r>
          </a:p>
          <a:p>
            <a:r>
              <a:rPr lang="en-US" altLang="zh-TW" dirty="0">
                <a:highlight>
                  <a:srgbClr val="C0C0C0"/>
                </a:highlight>
              </a:rPr>
              <a:t>                  shuffle=True,</a:t>
            </a:r>
          </a:p>
          <a:p>
            <a:r>
              <a:rPr lang="en-US" altLang="zh-TW" dirty="0">
                <a:highlight>
                  <a:srgbClr val="C0C0C0"/>
                </a:highlight>
              </a:rPr>
              <a:t>                  verbose=1,</a:t>
            </a:r>
          </a:p>
          <a:p>
            <a:r>
              <a:rPr lang="en-US" altLang="zh-TW" dirty="0">
                <a:highlight>
                  <a:srgbClr val="C0C0C0"/>
                </a:highlight>
              </a:rPr>
              <a:t>                  callbacks=callbacks)</a:t>
            </a:r>
          </a:p>
        </p:txBody>
      </p:sp>
      <p:pic>
        <p:nvPicPr>
          <p:cNvPr id="8" name="圖片 7">
            <a:extLst>
              <a:ext uri="{FF2B5EF4-FFF2-40B4-BE49-F238E27FC236}">
                <a16:creationId xmlns:a16="http://schemas.microsoft.com/office/drawing/2014/main" id="{606C73DB-D2D8-41CA-B35C-F88013630C1B}"/>
              </a:ext>
            </a:extLst>
          </p:cNvPr>
          <p:cNvPicPr>
            <a:picLocks noChangeAspect="1"/>
          </p:cNvPicPr>
          <p:nvPr/>
        </p:nvPicPr>
        <p:blipFill rotWithShape="1">
          <a:blip r:embed="rId2"/>
          <a:srcRect l="3333" t="-269" r="35076" b="-1"/>
          <a:stretch/>
        </p:blipFill>
        <p:spPr>
          <a:xfrm>
            <a:off x="6465454" y="2394526"/>
            <a:ext cx="4611908" cy="4223327"/>
          </a:xfrm>
          <a:prstGeom prst="rect">
            <a:avLst/>
          </a:prstGeom>
        </p:spPr>
      </p:pic>
    </p:spTree>
    <p:extLst>
      <p:ext uri="{BB962C8B-B14F-4D97-AF65-F5344CB8AC3E}">
        <p14:creationId xmlns:p14="http://schemas.microsoft.com/office/powerpoint/2010/main" val="2045001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a:t>Model Check</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646331"/>
          </a:xfrm>
          <a:prstGeom prst="rect">
            <a:avLst/>
          </a:prstGeom>
          <a:noFill/>
        </p:spPr>
        <p:txBody>
          <a:bodyPr wrap="square">
            <a:spAutoFit/>
          </a:bodyPr>
          <a:lstStyle/>
          <a:p>
            <a:endParaRPr lang="zh-TW" altLang="en-US" dirty="0">
              <a:highlight>
                <a:srgbClr val="C0C0C0"/>
              </a:highlight>
            </a:endParaRPr>
          </a:p>
          <a:p>
            <a:endParaRPr lang="zh-TW" altLang="en-US" dirty="0">
              <a:highlight>
                <a:srgbClr val="C0C0C0"/>
              </a:highlight>
            </a:endParaRPr>
          </a:p>
        </p:txBody>
      </p:sp>
      <p:pic>
        <p:nvPicPr>
          <p:cNvPr id="4" name="圖片 3">
            <a:extLst>
              <a:ext uri="{FF2B5EF4-FFF2-40B4-BE49-F238E27FC236}">
                <a16:creationId xmlns:a16="http://schemas.microsoft.com/office/drawing/2014/main" id="{80935A31-9738-42C5-8412-ED6A9B08520C}"/>
              </a:ext>
            </a:extLst>
          </p:cNvPr>
          <p:cNvPicPr>
            <a:picLocks noChangeAspect="1"/>
          </p:cNvPicPr>
          <p:nvPr/>
        </p:nvPicPr>
        <p:blipFill>
          <a:blip r:embed="rId2"/>
          <a:stretch>
            <a:fillRect/>
          </a:stretch>
        </p:blipFill>
        <p:spPr>
          <a:xfrm>
            <a:off x="0" y="5077950"/>
            <a:ext cx="12192000" cy="1207832"/>
          </a:xfrm>
          <a:prstGeom prst="rect">
            <a:avLst/>
          </a:prstGeom>
        </p:spPr>
      </p:pic>
      <p:pic>
        <p:nvPicPr>
          <p:cNvPr id="7" name="圖片 6">
            <a:extLst>
              <a:ext uri="{FF2B5EF4-FFF2-40B4-BE49-F238E27FC236}">
                <a16:creationId xmlns:a16="http://schemas.microsoft.com/office/drawing/2014/main" id="{DBEFF35A-8EAA-4020-B9D7-301947D894A9}"/>
              </a:ext>
            </a:extLst>
          </p:cNvPr>
          <p:cNvPicPr>
            <a:picLocks noChangeAspect="1"/>
          </p:cNvPicPr>
          <p:nvPr/>
        </p:nvPicPr>
        <p:blipFill>
          <a:blip r:embed="rId3"/>
          <a:stretch>
            <a:fillRect/>
          </a:stretch>
        </p:blipFill>
        <p:spPr>
          <a:xfrm>
            <a:off x="4190278" y="2086103"/>
            <a:ext cx="3798166" cy="2685794"/>
          </a:xfrm>
          <a:prstGeom prst="rect">
            <a:avLst/>
          </a:prstGeom>
        </p:spPr>
      </p:pic>
      <p:sp>
        <p:nvSpPr>
          <p:cNvPr id="9" name="內容版面配置區 2">
            <a:extLst>
              <a:ext uri="{FF2B5EF4-FFF2-40B4-BE49-F238E27FC236}">
                <a16:creationId xmlns:a16="http://schemas.microsoft.com/office/drawing/2014/main" id="{388975C4-3605-4AAF-ABB7-CF482D25D188}"/>
              </a:ext>
            </a:extLst>
          </p:cNvPr>
          <p:cNvSpPr txBox="1">
            <a:spLocks/>
          </p:cNvSpPr>
          <p:nvPr/>
        </p:nvSpPr>
        <p:spPr>
          <a:xfrm>
            <a:off x="457200" y="1505230"/>
            <a:ext cx="11734800" cy="4304736"/>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buFont typeface="Wingdings" panose="05000000000000000000" pitchFamily="2" charset="2"/>
              <a:buChar char="u"/>
            </a:pPr>
            <a:r>
              <a:rPr lang="en-US" altLang="zh-TW" sz="2400" dirty="0"/>
              <a:t>Can </a:t>
            </a:r>
            <a:r>
              <a:rPr lang="en-US" altLang="zh-TW" sz="2400" dirty="0">
                <a:highlight>
                  <a:srgbClr val="C0C0C0"/>
                </a:highlight>
              </a:rPr>
              <a:t> pip install </a:t>
            </a:r>
            <a:r>
              <a:rPr lang="en-US" altLang="zh-TW" sz="2400" dirty="0" err="1">
                <a:highlight>
                  <a:srgbClr val="C0C0C0"/>
                </a:highlight>
              </a:rPr>
              <a:t>netron</a:t>
            </a:r>
            <a:r>
              <a:rPr lang="en-US" altLang="zh-TW" sz="2400" dirty="0">
                <a:highlight>
                  <a:srgbClr val="C0C0C0"/>
                </a:highlight>
              </a:rPr>
              <a:t>  </a:t>
            </a:r>
            <a:r>
              <a:rPr lang="en-US" altLang="zh-TW" sz="2400" dirty="0"/>
              <a:t>,and check model structure.  </a:t>
            </a:r>
          </a:p>
          <a:p>
            <a:pPr marL="0" indent="0" algn="just">
              <a:buNone/>
            </a:pPr>
            <a:endParaRPr lang="en-US" altLang="zh-TW" sz="2400" dirty="0"/>
          </a:p>
          <a:p>
            <a:pPr algn="just"/>
            <a:endParaRPr lang="en-US" altLang="zh-TW" sz="2400" dirty="0"/>
          </a:p>
          <a:p>
            <a:pPr algn="just"/>
            <a:endParaRPr lang="zh-TW" altLang="en-US" sz="2400" dirty="0"/>
          </a:p>
        </p:txBody>
      </p:sp>
      <p:sp>
        <p:nvSpPr>
          <p:cNvPr id="10" name="矩形 9">
            <a:extLst>
              <a:ext uri="{FF2B5EF4-FFF2-40B4-BE49-F238E27FC236}">
                <a16:creationId xmlns:a16="http://schemas.microsoft.com/office/drawing/2014/main" id="{2A6A61F8-3D0C-4572-8FF0-62FC6F96624D}"/>
              </a:ext>
            </a:extLst>
          </p:cNvPr>
          <p:cNvSpPr/>
          <p:nvPr/>
        </p:nvSpPr>
        <p:spPr>
          <a:xfrm>
            <a:off x="3344404" y="6206742"/>
            <a:ext cx="5186035" cy="369332"/>
          </a:xfrm>
          <a:prstGeom prst="rect">
            <a:avLst/>
          </a:prstGeom>
        </p:spPr>
        <p:txBody>
          <a:bodyPr wrap="none">
            <a:spAutoFit/>
          </a:bodyPr>
          <a:lstStyle/>
          <a:p>
            <a:pPr algn="ctr"/>
            <a:r>
              <a:rPr lang="en-US" altLang="zh-TW" dirty="0"/>
              <a:t>Fig.</a:t>
            </a:r>
            <a:r>
              <a:rPr lang="zh-TW" altLang="en-US" dirty="0"/>
              <a:t> </a:t>
            </a:r>
            <a:r>
              <a:rPr lang="en-US" altLang="zh-TW" dirty="0"/>
              <a:t>13 Use </a:t>
            </a:r>
            <a:r>
              <a:rPr lang="en-US" altLang="zh-TW" dirty="0" err="1"/>
              <a:t>netron.app</a:t>
            </a:r>
            <a:r>
              <a:rPr lang="en-US" altLang="zh-TW" dirty="0"/>
              <a:t> can see </a:t>
            </a:r>
            <a:r>
              <a:rPr lang="en-US" altLang="zh-TW" sz="1800" dirty="0"/>
              <a:t>model structure.</a:t>
            </a:r>
            <a:r>
              <a:rPr lang="en-US" altLang="zh-TW" dirty="0"/>
              <a:t> </a:t>
            </a:r>
          </a:p>
        </p:txBody>
      </p:sp>
    </p:spTree>
    <p:extLst>
      <p:ext uri="{BB962C8B-B14F-4D97-AF65-F5344CB8AC3E}">
        <p14:creationId xmlns:p14="http://schemas.microsoft.com/office/powerpoint/2010/main" val="3173234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err="1"/>
              <a:t>TFLiteConvert</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646331"/>
          </a:xfrm>
          <a:prstGeom prst="rect">
            <a:avLst/>
          </a:prstGeom>
          <a:noFill/>
        </p:spPr>
        <p:txBody>
          <a:bodyPr wrap="square">
            <a:spAutoFit/>
          </a:bodyPr>
          <a:lstStyle/>
          <a:p>
            <a:endParaRPr lang="zh-TW" altLang="en-US" dirty="0">
              <a:highlight>
                <a:srgbClr val="C0C0C0"/>
              </a:highlight>
            </a:endParaRPr>
          </a:p>
          <a:p>
            <a:endParaRPr lang="zh-TW" altLang="en-US" dirty="0">
              <a:highlight>
                <a:srgbClr val="C0C0C0"/>
              </a:highlight>
            </a:endParaRPr>
          </a:p>
        </p:txBody>
      </p:sp>
      <p:sp>
        <p:nvSpPr>
          <p:cNvPr id="5" name="文字方塊 4">
            <a:extLst>
              <a:ext uri="{FF2B5EF4-FFF2-40B4-BE49-F238E27FC236}">
                <a16:creationId xmlns:a16="http://schemas.microsoft.com/office/drawing/2014/main" id="{A8F4055D-0C20-43B0-B72A-AB50F41F9B9A}"/>
              </a:ext>
            </a:extLst>
          </p:cNvPr>
          <p:cNvSpPr txBox="1"/>
          <p:nvPr/>
        </p:nvSpPr>
        <p:spPr>
          <a:xfrm>
            <a:off x="230909" y="1225689"/>
            <a:ext cx="11961091" cy="5632311"/>
          </a:xfrm>
          <a:prstGeom prst="rect">
            <a:avLst/>
          </a:prstGeom>
          <a:noFill/>
        </p:spPr>
        <p:txBody>
          <a:bodyPr wrap="square">
            <a:spAutoFit/>
          </a:bodyPr>
          <a:lstStyle/>
          <a:p>
            <a:r>
              <a:rPr lang="en-US" altLang="zh-TW" dirty="0">
                <a:highlight>
                  <a:srgbClr val="C0C0C0"/>
                </a:highlight>
              </a:rPr>
              <a:t>&gt;&gt;&gt; converter = </a:t>
            </a:r>
            <a:r>
              <a:rPr lang="en-US" altLang="zh-TW" dirty="0" err="1">
                <a:highlight>
                  <a:srgbClr val="C0C0C0"/>
                </a:highlight>
              </a:rPr>
              <a:t>tf.lite.TFLiteConverter.from_keras_model</a:t>
            </a:r>
            <a:r>
              <a:rPr lang="en-US" altLang="zh-TW" dirty="0">
                <a:highlight>
                  <a:srgbClr val="C0C0C0"/>
                </a:highlight>
              </a:rPr>
              <a:t>(model)</a:t>
            </a:r>
          </a:p>
          <a:p>
            <a:r>
              <a:rPr lang="en-US" altLang="zh-TW" dirty="0">
                <a:highlight>
                  <a:srgbClr val="C0C0C0"/>
                </a:highlight>
              </a:rPr>
              <a:t>&gt;&gt;&gt; </a:t>
            </a:r>
            <a:r>
              <a:rPr lang="en-US" altLang="zh-TW" dirty="0" err="1">
                <a:highlight>
                  <a:srgbClr val="C0C0C0"/>
                </a:highlight>
              </a:rPr>
              <a:t>converter.optimizations</a:t>
            </a:r>
            <a:r>
              <a:rPr lang="en-US" altLang="zh-TW" dirty="0">
                <a:highlight>
                  <a:srgbClr val="C0C0C0"/>
                </a:highlight>
              </a:rPr>
              <a:t> = [</a:t>
            </a:r>
            <a:r>
              <a:rPr lang="en-US" altLang="zh-TW" dirty="0" err="1">
                <a:highlight>
                  <a:srgbClr val="C0C0C0"/>
                </a:highlight>
              </a:rPr>
              <a:t>tf.lite.Optimize.DEFAULT</a:t>
            </a:r>
            <a:r>
              <a:rPr lang="en-US" altLang="zh-TW" dirty="0">
                <a:highlight>
                  <a:srgbClr val="C0C0C0"/>
                </a:highlight>
              </a:rPr>
              <a:t>]</a:t>
            </a:r>
          </a:p>
          <a:p>
            <a:r>
              <a:rPr lang="en-US" altLang="zh-TW" dirty="0">
                <a:highlight>
                  <a:srgbClr val="C0C0C0"/>
                </a:highlight>
              </a:rPr>
              <a:t>&gt;&gt;&gt; </a:t>
            </a:r>
            <a:r>
              <a:rPr lang="en-US" altLang="zh-TW" dirty="0" err="1">
                <a:highlight>
                  <a:srgbClr val="C0C0C0"/>
                </a:highlight>
              </a:rPr>
              <a:t>converter.target_spec.supported_ops</a:t>
            </a:r>
            <a:r>
              <a:rPr lang="en-US" altLang="zh-TW" dirty="0">
                <a:highlight>
                  <a:srgbClr val="C0C0C0"/>
                </a:highlight>
              </a:rPr>
              <a:t> = [tf.lite.OpsSet.TFLITE_BUILTINS_INT8]</a:t>
            </a:r>
          </a:p>
          <a:p>
            <a:r>
              <a:rPr lang="en-US" altLang="zh-TW" dirty="0">
                <a:highlight>
                  <a:srgbClr val="C0C0C0"/>
                </a:highlight>
              </a:rPr>
              <a:t>&gt;&gt;&gt; </a:t>
            </a:r>
            <a:r>
              <a:rPr lang="en-US" altLang="zh-TW" dirty="0" err="1">
                <a:highlight>
                  <a:srgbClr val="C0C0C0"/>
                </a:highlight>
              </a:rPr>
              <a:t>converter.inference_input_type</a:t>
            </a:r>
            <a:r>
              <a:rPr lang="en-US" altLang="zh-TW" dirty="0">
                <a:highlight>
                  <a:srgbClr val="C0C0C0"/>
                </a:highlight>
              </a:rPr>
              <a:t> = tf.int8</a:t>
            </a:r>
          </a:p>
          <a:p>
            <a:r>
              <a:rPr lang="en-US" altLang="zh-TW" dirty="0">
                <a:highlight>
                  <a:srgbClr val="C0C0C0"/>
                </a:highlight>
              </a:rPr>
              <a:t>&gt;&gt;&gt; </a:t>
            </a:r>
            <a:r>
              <a:rPr lang="en-US" altLang="zh-TW" dirty="0" err="1">
                <a:highlight>
                  <a:srgbClr val="C0C0C0"/>
                </a:highlight>
              </a:rPr>
              <a:t>converter.inference_output_type</a:t>
            </a:r>
            <a:r>
              <a:rPr lang="en-US" altLang="zh-TW" dirty="0">
                <a:highlight>
                  <a:srgbClr val="C0C0C0"/>
                </a:highlight>
              </a:rPr>
              <a:t> = tf.int8</a:t>
            </a:r>
          </a:p>
          <a:p>
            <a:r>
              <a:rPr lang="en-US" altLang="zh-TW" dirty="0">
                <a:highlight>
                  <a:srgbClr val="C0C0C0"/>
                </a:highlight>
              </a:rPr>
              <a:t>&gt;&gt;&gt; </a:t>
            </a:r>
            <a:r>
              <a:rPr lang="en-US" altLang="zh-TW" dirty="0" err="1">
                <a:highlight>
                  <a:srgbClr val="C0C0C0"/>
                </a:highlight>
              </a:rPr>
              <a:t>tflite_model</a:t>
            </a:r>
            <a:r>
              <a:rPr lang="en-US" altLang="zh-TW" dirty="0">
                <a:highlight>
                  <a:srgbClr val="C0C0C0"/>
                </a:highlight>
              </a:rPr>
              <a:t> = </a:t>
            </a:r>
            <a:r>
              <a:rPr lang="en-US" altLang="zh-TW" dirty="0" err="1">
                <a:highlight>
                  <a:srgbClr val="C0C0C0"/>
                </a:highlight>
              </a:rPr>
              <a:t>converter.convert</a:t>
            </a:r>
            <a:r>
              <a:rPr lang="en-US" altLang="zh-TW" dirty="0">
                <a:highlight>
                  <a:srgbClr val="C0C0C0"/>
                </a:highlight>
              </a:rPr>
              <a:t>()</a:t>
            </a:r>
          </a:p>
          <a:p>
            <a:endParaRPr lang="en-US" altLang="zh-TW" dirty="0">
              <a:highlight>
                <a:srgbClr val="C0C0C0"/>
              </a:highlight>
            </a:endParaRPr>
          </a:p>
          <a:p>
            <a:r>
              <a:rPr lang="en-US" altLang="zh-TW" dirty="0">
                <a:highlight>
                  <a:srgbClr val="C0C0C0"/>
                </a:highlight>
              </a:rPr>
              <a:t>&gt;&gt;&gt; </a:t>
            </a:r>
            <a:r>
              <a:rPr lang="en-US" altLang="zh-TW" dirty="0" err="1">
                <a:highlight>
                  <a:srgbClr val="C0C0C0"/>
                </a:highlight>
              </a:rPr>
              <a:t>preprocessed_test_images</a:t>
            </a:r>
            <a:r>
              <a:rPr lang="en-US" altLang="zh-TW" dirty="0">
                <a:highlight>
                  <a:srgbClr val="C0C0C0"/>
                </a:highlight>
              </a:rPr>
              <a:t> = </a:t>
            </a:r>
            <a:r>
              <a:rPr lang="en-US" altLang="zh-TW" dirty="0" err="1">
                <a:highlight>
                  <a:srgbClr val="C0C0C0"/>
                </a:highlight>
              </a:rPr>
              <a:t>tf.cast</a:t>
            </a:r>
            <a:r>
              <a:rPr lang="en-US" altLang="zh-TW" dirty="0">
                <a:highlight>
                  <a:srgbClr val="C0C0C0"/>
                </a:highlight>
              </a:rPr>
              <a:t>(</a:t>
            </a:r>
            <a:r>
              <a:rPr lang="en-US" altLang="zh-TW" dirty="0" err="1">
                <a:highlight>
                  <a:srgbClr val="C0C0C0"/>
                </a:highlight>
              </a:rPr>
              <a:t>train_images</a:t>
            </a:r>
            <a:r>
              <a:rPr lang="en-US" altLang="zh-TW" dirty="0">
                <a:highlight>
                  <a:srgbClr val="C0C0C0"/>
                </a:highlight>
              </a:rPr>
              <a:t>, tf.float32)</a:t>
            </a:r>
          </a:p>
          <a:p>
            <a:r>
              <a:rPr lang="en-US" altLang="zh-TW" dirty="0">
                <a:highlight>
                  <a:srgbClr val="C0C0C0"/>
                </a:highlight>
              </a:rPr>
              <a:t>&gt;&gt;&gt; </a:t>
            </a:r>
            <a:r>
              <a:rPr lang="en-US" altLang="zh-TW" dirty="0" err="1">
                <a:highlight>
                  <a:srgbClr val="C0C0C0"/>
                </a:highlight>
              </a:rPr>
              <a:t>emnist_ds</a:t>
            </a:r>
            <a:r>
              <a:rPr lang="en-US" altLang="zh-TW" dirty="0">
                <a:highlight>
                  <a:srgbClr val="C0C0C0"/>
                </a:highlight>
              </a:rPr>
              <a:t> = </a:t>
            </a:r>
            <a:r>
              <a:rPr lang="en-US" altLang="zh-TW" dirty="0" err="1">
                <a:highlight>
                  <a:srgbClr val="C0C0C0"/>
                </a:highlight>
              </a:rPr>
              <a:t>tf.data.Dataset.from_tensor_slices</a:t>
            </a:r>
            <a:r>
              <a:rPr lang="en-US" altLang="zh-TW" dirty="0">
                <a:highlight>
                  <a:srgbClr val="C0C0C0"/>
                </a:highlight>
              </a:rPr>
              <a:t>((</a:t>
            </a:r>
            <a:r>
              <a:rPr lang="en-US" altLang="zh-TW" dirty="0" err="1">
                <a:highlight>
                  <a:srgbClr val="C0C0C0"/>
                </a:highlight>
              </a:rPr>
              <a:t>preprocessed_test_images</a:t>
            </a:r>
            <a:r>
              <a:rPr lang="en-US" altLang="zh-TW" dirty="0">
                <a:highlight>
                  <a:srgbClr val="C0C0C0"/>
                </a:highlight>
              </a:rPr>
              <a:t>)).batch(1) #construct a dataset </a:t>
            </a:r>
          </a:p>
          <a:p>
            <a:r>
              <a:rPr lang="en-US" altLang="zh-TW" dirty="0">
                <a:highlight>
                  <a:srgbClr val="C0C0C0"/>
                </a:highlight>
              </a:rPr>
              <a:t>&gt;&gt;&gt; def </a:t>
            </a:r>
            <a:r>
              <a:rPr lang="en-US" altLang="zh-TW" dirty="0" err="1">
                <a:highlight>
                  <a:srgbClr val="C0C0C0"/>
                </a:highlight>
              </a:rPr>
              <a:t>representative_data_gen</a:t>
            </a:r>
            <a:r>
              <a:rPr lang="en-US" altLang="zh-TW" dirty="0">
                <a:highlight>
                  <a:srgbClr val="C0C0C0"/>
                </a:highlight>
              </a:rPr>
              <a:t>():</a:t>
            </a:r>
          </a:p>
          <a:p>
            <a:r>
              <a:rPr lang="en-US" altLang="zh-TW" dirty="0">
                <a:highlight>
                  <a:srgbClr val="C0C0C0"/>
                </a:highlight>
              </a:rPr>
              <a:t>&gt;&gt;&gt;    </a:t>
            </a:r>
            <a:r>
              <a:rPr lang="zh-TW" altLang="en-US" dirty="0">
                <a:highlight>
                  <a:srgbClr val="C0C0C0"/>
                </a:highlight>
              </a:rPr>
              <a:t>  </a:t>
            </a:r>
            <a:r>
              <a:rPr lang="en-US" altLang="zh-TW" dirty="0">
                <a:highlight>
                  <a:srgbClr val="C0C0C0"/>
                </a:highlight>
              </a:rPr>
              <a:t>for </a:t>
            </a:r>
            <a:r>
              <a:rPr lang="en-US" altLang="zh-TW" dirty="0" err="1">
                <a:highlight>
                  <a:srgbClr val="C0C0C0"/>
                </a:highlight>
              </a:rPr>
              <a:t>input_value</a:t>
            </a:r>
            <a:r>
              <a:rPr lang="en-US" altLang="zh-TW" dirty="0">
                <a:highlight>
                  <a:srgbClr val="C0C0C0"/>
                </a:highlight>
              </a:rPr>
              <a:t> in </a:t>
            </a:r>
            <a:r>
              <a:rPr lang="en-US" altLang="zh-TW" dirty="0" err="1">
                <a:highlight>
                  <a:srgbClr val="C0C0C0"/>
                </a:highlight>
              </a:rPr>
              <a:t>emnist_ds.take</a:t>
            </a:r>
            <a:r>
              <a:rPr lang="en-US" altLang="zh-TW" dirty="0">
                <a:highlight>
                  <a:srgbClr val="C0C0C0"/>
                </a:highlight>
              </a:rPr>
              <a:t>(100):</a:t>
            </a:r>
          </a:p>
          <a:p>
            <a:r>
              <a:rPr lang="en-US" altLang="zh-TW" dirty="0">
                <a:highlight>
                  <a:srgbClr val="C0C0C0"/>
                </a:highlight>
              </a:rPr>
              <a:t>&gt;&gt;&gt;        </a:t>
            </a:r>
            <a:r>
              <a:rPr lang="zh-TW" altLang="en-US" dirty="0">
                <a:highlight>
                  <a:srgbClr val="C0C0C0"/>
                </a:highlight>
              </a:rPr>
              <a:t>    </a:t>
            </a:r>
            <a:r>
              <a:rPr lang="en-US" altLang="zh-TW" dirty="0">
                <a:highlight>
                  <a:srgbClr val="C0C0C0"/>
                </a:highlight>
              </a:rPr>
              <a:t>yield [</a:t>
            </a:r>
            <a:r>
              <a:rPr lang="en-US" altLang="zh-TW" dirty="0" err="1">
                <a:highlight>
                  <a:srgbClr val="C0C0C0"/>
                </a:highlight>
              </a:rPr>
              <a:t>input_value</a:t>
            </a:r>
            <a:r>
              <a:rPr lang="en-US" altLang="zh-TW" dirty="0">
                <a:highlight>
                  <a:srgbClr val="C0C0C0"/>
                </a:highlight>
              </a:rPr>
              <a:t>]</a:t>
            </a:r>
          </a:p>
          <a:p>
            <a:endParaRPr lang="en-US" altLang="zh-TW" dirty="0">
              <a:highlight>
                <a:srgbClr val="C0C0C0"/>
              </a:highlight>
            </a:endParaRPr>
          </a:p>
          <a:p>
            <a:r>
              <a:rPr lang="en-US" altLang="zh-TW" dirty="0">
                <a:highlight>
                  <a:srgbClr val="C0C0C0"/>
                </a:highlight>
              </a:rPr>
              <a:t>&gt;&gt;&gt; </a:t>
            </a:r>
            <a:r>
              <a:rPr lang="en-US" altLang="zh-TW" dirty="0" err="1">
                <a:highlight>
                  <a:srgbClr val="C0C0C0"/>
                </a:highlight>
              </a:rPr>
              <a:t>converter.representative_dataset</a:t>
            </a:r>
            <a:r>
              <a:rPr lang="en-US" altLang="zh-TW" dirty="0">
                <a:highlight>
                  <a:srgbClr val="C0C0C0"/>
                </a:highlight>
              </a:rPr>
              <a:t> = </a:t>
            </a:r>
            <a:r>
              <a:rPr lang="en-US" altLang="zh-TW" dirty="0" err="1">
                <a:highlight>
                  <a:srgbClr val="C0C0C0"/>
                </a:highlight>
              </a:rPr>
              <a:t>representative_data_gen</a:t>
            </a:r>
            <a:endParaRPr lang="en-US" altLang="zh-TW" dirty="0">
              <a:highlight>
                <a:srgbClr val="C0C0C0"/>
              </a:highlight>
            </a:endParaRPr>
          </a:p>
          <a:p>
            <a:r>
              <a:rPr lang="en-US" altLang="zh-TW" dirty="0">
                <a:highlight>
                  <a:srgbClr val="C0C0C0"/>
                </a:highlight>
              </a:rPr>
              <a:t>&gt;&gt;&gt; import </a:t>
            </a:r>
            <a:r>
              <a:rPr lang="en-US" altLang="zh-TW" dirty="0" err="1">
                <a:highlight>
                  <a:srgbClr val="C0C0C0"/>
                </a:highlight>
              </a:rPr>
              <a:t>pathlib</a:t>
            </a:r>
            <a:endParaRPr lang="en-US" altLang="zh-TW" dirty="0">
              <a:highlight>
                <a:srgbClr val="C0C0C0"/>
              </a:highlight>
            </a:endParaRPr>
          </a:p>
          <a:p>
            <a:r>
              <a:rPr lang="en-US" altLang="zh-TW" dirty="0">
                <a:highlight>
                  <a:srgbClr val="C0C0C0"/>
                </a:highlight>
              </a:rPr>
              <a:t>&gt;&gt;&gt; </a:t>
            </a:r>
            <a:r>
              <a:rPr lang="en-US" altLang="zh-TW" dirty="0" err="1">
                <a:highlight>
                  <a:srgbClr val="C0C0C0"/>
                </a:highlight>
              </a:rPr>
              <a:t>converted_model</a:t>
            </a:r>
            <a:r>
              <a:rPr lang="en-US" altLang="zh-TW" dirty="0">
                <a:highlight>
                  <a:srgbClr val="C0C0C0"/>
                </a:highlight>
              </a:rPr>
              <a:t> = </a:t>
            </a:r>
            <a:r>
              <a:rPr lang="en-US" altLang="zh-TW" dirty="0" err="1">
                <a:highlight>
                  <a:srgbClr val="C0C0C0"/>
                </a:highlight>
              </a:rPr>
              <a:t>converter.convert</a:t>
            </a:r>
            <a:r>
              <a:rPr lang="en-US" altLang="zh-TW" dirty="0">
                <a:highlight>
                  <a:srgbClr val="C0C0C0"/>
                </a:highlight>
              </a:rPr>
              <a:t>()</a:t>
            </a:r>
          </a:p>
          <a:p>
            <a:r>
              <a:rPr lang="en-US" altLang="zh-TW" dirty="0">
                <a:highlight>
                  <a:srgbClr val="C0C0C0"/>
                </a:highlight>
              </a:rPr>
              <a:t>&gt;&gt;&gt;</a:t>
            </a:r>
            <a:r>
              <a:rPr lang="zh-TW" altLang="en-US" dirty="0">
                <a:highlight>
                  <a:srgbClr val="C0C0C0"/>
                </a:highlight>
              </a:rPr>
              <a:t> </a:t>
            </a:r>
            <a:r>
              <a:rPr lang="en-US" altLang="zh-TW" dirty="0" err="1">
                <a:highlight>
                  <a:srgbClr val="C0C0C0"/>
                </a:highlight>
              </a:rPr>
              <a:t>generated_dir</a:t>
            </a:r>
            <a:r>
              <a:rPr lang="en-US" altLang="zh-TW" dirty="0">
                <a:highlight>
                  <a:srgbClr val="C0C0C0"/>
                </a:highlight>
              </a:rPr>
              <a:t> = </a:t>
            </a:r>
            <a:r>
              <a:rPr lang="en-US" altLang="zh-TW" dirty="0" err="1">
                <a:highlight>
                  <a:srgbClr val="C0C0C0"/>
                </a:highlight>
              </a:rPr>
              <a:t>pathlib.Path</a:t>
            </a:r>
            <a:r>
              <a:rPr lang="en-US" altLang="zh-TW" dirty="0">
                <a:highlight>
                  <a:srgbClr val="C0C0C0"/>
                </a:highlight>
              </a:rPr>
              <a:t>("generated/")</a:t>
            </a:r>
          </a:p>
          <a:p>
            <a:r>
              <a:rPr lang="en-US" altLang="zh-TW" dirty="0">
                <a:highlight>
                  <a:srgbClr val="C0C0C0"/>
                </a:highlight>
              </a:rPr>
              <a:t>&gt;&gt;&gt;</a:t>
            </a:r>
            <a:r>
              <a:rPr lang="zh-TW" altLang="en-US" dirty="0">
                <a:highlight>
                  <a:srgbClr val="C0C0C0"/>
                </a:highlight>
              </a:rPr>
              <a:t> </a:t>
            </a:r>
            <a:r>
              <a:rPr lang="en-US" altLang="zh-TW" dirty="0" err="1">
                <a:highlight>
                  <a:srgbClr val="C0C0C0"/>
                </a:highlight>
              </a:rPr>
              <a:t>generated_dir.mkdir</a:t>
            </a:r>
            <a:r>
              <a:rPr lang="en-US" altLang="zh-TW" dirty="0">
                <a:highlight>
                  <a:srgbClr val="C0C0C0"/>
                </a:highlight>
              </a:rPr>
              <a:t>(</a:t>
            </a:r>
            <a:r>
              <a:rPr lang="en-US" altLang="zh-TW" dirty="0" err="1">
                <a:highlight>
                  <a:srgbClr val="C0C0C0"/>
                </a:highlight>
              </a:rPr>
              <a:t>exist_ok</a:t>
            </a:r>
            <a:r>
              <a:rPr lang="en-US" altLang="zh-TW" dirty="0">
                <a:highlight>
                  <a:srgbClr val="C0C0C0"/>
                </a:highlight>
              </a:rPr>
              <a:t>=True, parents=True)</a:t>
            </a:r>
          </a:p>
          <a:p>
            <a:r>
              <a:rPr lang="en-US" altLang="zh-TW" dirty="0">
                <a:highlight>
                  <a:srgbClr val="C0C0C0"/>
                </a:highlight>
              </a:rPr>
              <a:t>&gt;&gt;&gt;</a:t>
            </a:r>
            <a:r>
              <a:rPr lang="zh-TW" altLang="en-US" dirty="0">
                <a:highlight>
                  <a:srgbClr val="C0C0C0"/>
                </a:highlight>
              </a:rPr>
              <a:t> </a:t>
            </a:r>
            <a:r>
              <a:rPr lang="en-US" altLang="zh-TW" dirty="0" err="1">
                <a:highlight>
                  <a:srgbClr val="C0C0C0"/>
                </a:highlight>
              </a:rPr>
              <a:t>converted_model_file</a:t>
            </a:r>
            <a:r>
              <a:rPr lang="en-US" altLang="zh-TW" dirty="0">
                <a:highlight>
                  <a:srgbClr val="C0C0C0"/>
                </a:highlight>
              </a:rPr>
              <a:t> = </a:t>
            </a:r>
            <a:r>
              <a:rPr lang="en-US" altLang="zh-TW" dirty="0" err="1">
                <a:highlight>
                  <a:srgbClr val="C0C0C0"/>
                </a:highlight>
              </a:rPr>
              <a:t>generated_dir</a:t>
            </a:r>
            <a:r>
              <a:rPr lang="en-US" altLang="zh-TW" dirty="0">
                <a:highlight>
                  <a:srgbClr val="C0C0C0"/>
                </a:highlight>
              </a:rPr>
              <a:t>/"</a:t>
            </a:r>
            <a:r>
              <a:rPr lang="en-US" altLang="zh-TW" dirty="0" err="1">
                <a:highlight>
                  <a:srgbClr val="C0C0C0"/>
                </a:highlight>
              </a:rPr>
              <a:t>model.tflite</a:t>
            </a:r>
            <a:r>
              <a:rPr lang="en-US" altLang="zh-TW" dirty="0">
                <a:highlight>
                  <a:srgbClr val="C0C0C0"/>
                </a:highlight>
              </a:rPr>
              <a:t>"</a:t>
            </a:r>
          </a:p>
          <a:p>
            <a:r>
              <a:rPr lang="en-US" altLang="zh-TW" dirty="0">
                <a:highlight>
                  <a:srgbClr val="C0C0C0"/>
                </a:highlight>
              </a:rPr>
              <a:t>&gt;&gt;&gt;</a:t>
            </a:r>
            <a:r>
              <a:rPr lang="zh-TW" altLang="en-US" dirty="0">
                <a:highlight>
                  <a:srgbClr val="C0C0C0"/>
                </a:highlight>
              </a:rPr>
              <a:t> </a:t>
            </a:r>
            <a:r>
              <a:rPr lang="en-US" altLang="zh-TW" dirty="0" err="1">
                <a:highlight>
                  <a:srgbClr val="C0C0C0"/>
                </a:highlight>
              </a:rPr>
              <a:t>converted_model_file.write_bytes</a:t>
            </a:r>
            <a:r>
              <a:rPr lang="en-US" altLang="zh-TW" dirty="0">
                <a:highlight>
                  <a:srgbClr val="C0C0C0"/>
                </a:highlight>
              </a:rPr>
              <a:t>(</a:t>
            </a:r>
            <a:r>
              <a:rPr lang="en-US" altLang="zh-TW" dirty="0" err="1">
                <a:highlight>
                  <a:srgbClr val="C0C0C0"/>
                </a:highlight>
              </a:rPr>
              <a:t>converted_model</a:t>
            </a:r>
            <a:r>
              <a:rPr lang="en-US" altLang="zh-TW" dirty="0">
                <a:highlight>
                  <a:srgbClr val="C0C0C0"/>
                </a:highlight>
              </a:rPr>
              <a:t>)</a:t>
            </a:r>
          </a:p>
        </p:txBody>
      </p:sp>
    </p:spTree>
    <p:extLst>
      <p:ext uri="{BB962C8B-B14F-4D97-AF65-F5344CB8AC3E}">
        <p14:creationId xmlns:p14="http://schemas.microsoft.com/office/powerpoint/2010/main" val="32964522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err="1"/>
              <a:t>TFLiteConvert</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646331"/>
          </a:xfrm>
          <a:prstGeom prst="rect">
            <a:avLst/>
          </a:prstGeom>
          <a:noFill/>
        </p:spPr>
        <p:txBody>
          <a:bodyPr wrap="square">
            <a:spAutoFit/>
          </a:bodyPr>
          <a:lstStyle/>
          <a:p>
            <a:endParaRPr lang="zh-TW" altLang="en-US" dirty="0">
              <a:highlight>
                <a:srgbClr val="C0C0C0"/>
              </a:highlight>
            </a:endParaRPr>
          </a:p>
          <a:p>
            <a:endParaRPr lang="zh-TW" altLang="en-US" dirty="0">
              <a:highlight>
                <a:srgbClr val="C0C0C0"/>
              </a:highlight>
            </a:endParaRPr>
          </a:p>
        </p:txBody>
      </p:sp>
      <p:pic>
        <p:nvPicPr>
          <p:cNvPr id="4" name="圖片 3">
            <a:extLst>
              <a:ext uri="{FF2B5EF4-FFF2-40B4-BE49-F238E27FC236}">
                <a16:creationId xmlns:a16="http://schemas.microsoft.com/office/drawing/2014/main" id="{119A2BE9-E3B4-432B-850B-3976EFD01C91}"/>
              </a:ext>
            </a:extLst>
          </p:cNvPr>
          <p:cNvPicPr>
            <a:picLocks noChangeAspect="1"/>
          </p:cNvPicPr>
          <p:nvPr/>
        </p:nvPicPr>
        <p:blipFill>
          <a:blip r:embed="rId2"/>
          <a:stretch>
            <a:fillRect/>
          </a:stretch>
        </p:blipFill>
        <p:spPr>
          <a:xfrm>
            <a:off x="1136000" y="1231820"/>
            <a:ext cx="9920000" cy="5580000"/>
          </a:xfrm>
          <a:prstGeom prst="rect">
            <a:avLst/>
          </a:prstGeom>
        </p:spPr>
      </p:pic>
    </p:spTree>
    <p:extLst>
      <p:ext uri="{BB962C8B-B14F-4D97-AF65-F5344CB8AC3E}">
        <p14:creationId xmlns:p14="http://schemas.microsoft.com/office/powerpoint/2010/main" val="22712187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Create .</a:t>
            </a:r>
            <a:r>
              <a:rPr lang="en-US" altLang="zh-TW" sz="2400" dirty="0" err="1">
                <a:effectLst/>
              </a:rPr>
              <a:t>img</a:t>
            </a:r>
            <a:r>
              <a:rPr lang="en-US" altLang="zh-TW" sz="2400" dirty="0">
                <a:effectLst/>
              </a:rPr>
              <a:t> </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646331"/>
          </a:xfrm>
          <a:prstGeom prst="rect">
            <a:avLst/>
          </a:prstGeom>
          <a:noFill/>
        </p:spPr>
        <p:txBody>
          <a:bodyPr wrap="square">
            <a:spAutoFit/>
          </a:bodyPr>
          <a:lstStyle/>
          <a:p>
            <a:endParaRPr lang="zh-TW" altLang="en-US" dirty="0">
              <a:highlight>
                <a:srgbClr val="C0C0C0"/>
              </a:highlight>
            </a:endParaRPr>
          </a:p>
          <a:p>
            <a:endParaRPr lang="zh-TW" altLang="en-US" dirty="0">
              <a:highlight>
                <a:srgbClr val="C0C0C0"/>
              </a:highlight>
            </a:endParaRPr>
          </a:p>
        </p:txBody>
      </p:sp>
      <p:sp>
        <p:nvSpPr>
          <p:cNvPr id="7" name="內容版面配置區 2">
            <a:extLst>
              <a:ext uri="{FF2B5EF4-FFF2-40B4-BE49-F238E27FC236}">
                <a16:creationId xmlns:a16="http://schemas.microsoft.com/office/drawing/2014/main" id="{6C0DCF73-DFF1-4385-961B-C4380E4C90BC}"/>
              </a:ext>
            </a:extLst>
          </p:cNvPr>
          <p:cNvSpPr txBox="1">
            <a:spLocks/>
          </p:cNvSpPr>
          <p:nvPr/>
        </p:nvSpPr>
        <p:spPr>
          <a:xfrm>
            <a:off x="457200" y="1505230"/>
            <a:ext cx="10346924" cy="4722850"/>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r>
              <a:rPr lang="en-US" altLang="zh-TW" sz="2400" dirty="0"/>
              <a:t>Step1: In order to integrate converted model into TFLM application we    </a:t>
            </a:r>
          </a:p>
          <a:p>
            <a:pPr marL="0" indent="0" algn="just">
              <a:buNone/>
            </a:pPr>
            <a:r>
              <a:rPr lang="en-US" altLang="zh-TW" sz="2400" dirty="0"/>
              <a:t>              have to save it as a C array.</a:t>
            </a:r>
          </a:p>
          <a:p>
            <a:pPr marL="1168400" indent="0" algn="just">
              <a:buNone/>
            </a:pPr>
            <a:r>
              <a:rPr lang="en-US" altLang="zh-TW" sz="2000" dirty="0">
                <a:highlight>
                  <a:srgbClr val="C0C0C0"/>
                </a:highlight>
              </a:rPr>
              <a:t>$ </a:t>
            </a:r>
            <a:r>
              <a:rPr lang="en-US" altLang="zh-TW" sz="2000" dirty="0" err="1">
                <a:highlight>
                  <a:srgbClr val="C0C0C0"/>
                </a:highlight>
              </a:rPr>
              <a:t>xxd</a:t>
            </a:r>
            <a:r>
              <a:rPr lang="en-US" altLang="zh-TW" sz="2000" dirty="0">
                <a:highlight>
                  <a:srgbClr val="C0C0C0"/>
                </a:highlight>
              </a:rPr>
              <a:t> -</a:t>
            </a:r>
            <a:r>
              <a:rPr lang="en-US" altLang="zh-TW" sz="2000" dirty="0" err="1">
                <a:highlight>
                  <a:srgbClr val="C0C0C0"/>
                </a:highlight>
              </a:rPr>
              <a:t>i</a:t>
            </a:r>
            <a:r>
              <a:rPr lang="en-US" altLang="zh-TW" sz="2000" dirty="0">
                <a:highlight>
                  <a:srgbClr val="C0C0C0"/>
                </a:highlight>
              </a:rPr>
              <a:t> </a:t>
            </a:r>
            <a:r>
              <a:rPr lang="en-US" altLang="zh-TW" sz="2000" dirty="0" err="1">
                <a:highlight>
                  <a:srgbClr val="C0C0C0"/>
                </a:highlight>
              </a:rPr>
              <a:t>model.tflite</a:t>
            </a:r>
            <a:r>
              <a:rPr lang="en-US" altLang="zh-TW" sz="2000" dirty="0">
                <a:highlight>
                  <a:srgbClr val="C0C0C0"/>
                </a:highlight>
              </a:rPr>
              <a:t> &gt; </a:t>
            </a:r>
            <a:r>
              <a:rPr lang="en-US" altLang="zh-TW" sz="2000" dirty="0" err="1">
                <a:highlight>
                  <a:srgbClr val="C0C0C0"/>
                </a:highlight>
              </a:rPr>
              <a:t>model.h</a:t>
            </a:r>
            <a:endParaRPr lang="en-US" altLang="zh-TW" sz="2400" dirty="0"/>
          </a:p>
          <a:p>
            <a:pPr algn="just"/>
            <a:r>
              <a:rPr lang="en-US" altLang="zh-TW" sz="2400" dirty="0"/>
              <a:t>Step2: Copy " </a:t>
            </a:r>
            <a:r>
              <a:rPr lang="en-US" altLang="zh-TW" sz="2400" dirty="0" err="1"/>
              <a:t>model.h</a:t>
            </a:r>
            <a:r>
              <a:rPr lang="en-US" altLang="zh-TW" sz="2400" dirty="0"/>
              <a:t> " to </a:t>
            </a:r>
            <a:r>
              <a:rPr lang="en-US" altLang="zh-TW" dirty="0"/>
              <a:t>" </a:t>
            </a:r>
            <a:r>
              <a:rPr lang="en-US" altLang="zh-TW" dirty="0" err="1"/>
              <a:t>Example_Project</a:t>
            </a:r>
            <a:r>
              <a:rPr lang="en-US" altLang="zh-TW" dirty="0"/>
              <a:t>\Lab5_tflm_emnist_letter "</a:t>
            </a:r>
            <a:endParaRPr lang="en-US" altLang="zh-TW" sz="2400" dirty="0"/>
          </a:p>
          <a:p>
            <a:pPr marL="0" indent="0" algn="just"/>
            <a:r>
              <a:rPr lang="en-US" altLang="zh-TW" sz="2400" dirty="0"/>
              <a:t> Step3: Set model setting in " model settings.cpp " and " model </a:t>
            </a:r>
            <a:r>
              <a:rPr lang="en-US" altLang="zh-TW" sz="2400" dirty="0" err="1"/>
              <a:t>settings.h</a:t>
            </a:r>
            <a:r>
              <a:rPr lang="en-US" altLang="zh-TW" sz="2400" dirty="0"/>
              <a:t> "</a:t>
            </a:r>
          </a:p>
          <a:p>
            <a:pPr marL="0" indent="0" algn="just"/>
            <a:r>
              <a:rPr lang="en-US" altLang="zh-TW" sz="2400" dirty="0"/>
              <a:t> Step4: Edit </a:t>
            </a:r>
            <a:r>
              <a:rPr lang="en-US" altLang="zh-TW" sz="2400" dirty="0" err="1"/>
              <a:t>micro_op_resolver</a:t>
            </a:r>
            <a:r>
              <a:rPr lang="en-US" altLang="zh-TW" sz="2400" dirty="0"/>
              <a:t> for your model in " </a:t>
            </a:r>
            <a:r>
              <a:rPr lang="en-US" altLang="zh-TW" sz="2400" dirty="0" err="1"/>
              <a:t>tflitemicro_algo</a:t>
            </a:r>
            <a:r>
              <a:rPr lang="en-US" altLang="zh-TW" sz="2400" dirty="0"/>
              <a:t> </a:t>
            </a:r>
            <a:r>
              <a:rPr lang="en-US" altLang="zh-TW" sz="2400" dirty="0" err="1"/>
              <a:t>cpp</a:t>
            </a:r>
            <a:r>
              <a:rPr lang="en-US" altLang="zh-TW" sz="2400" dirty="0"/>
              <a:t> "</a:t>
            </a:r>
          </a:p>
          <a:p>
            <a:pPr marL="0" indent="0" algn="just"/>
            <a:r>
              <a:rPr lang="en-US" altLang="zh-TW" sz="2400" dirty="0"/>
              <a:t> Step5: Edit TensorFlow input and output buffer in " </a:t>
            </a:r>
            <a:r>
              <a:rPr lang="en-US" altLang="zh-TW" sz="2400" dirty="0" err="1"/>
              <a:t>tflitemicro_algo</a:t>
            </a:r>
            <a:r>
              <a:rPr lang="en-US" altLang="zh-TW" sz="2400" dirty="0"/>
              <a:t> </a:t>
            </a:r>
            <a:r>
              <a:rPr lang="en-US" altLang="zh-TW" sz="2400" dirty="0" err="1"/>
              <a:t>cpp</a:t>
            </a:r>
            <a:r>
              <a:rPr lang="en-US" altLang="zh-TW" sz="2400" dirty="0"/>
              <a:t> “</a:t>
            </a:r>
          </a:p>
          <a:p>
            <a:pPr algn="just"/>
            <a:r>
              <a:rPr lang="en-US" altLang="zh-TW" sz="2400" dirty="0"/>
              <a:t>Step6: make files</a:t>
            </a:r>
          </a:p>
          <a:p>
            <a:pPr marL="0" indent="1163638" algn="just">
              <a:buNone/>
            </a:pPr>
            <a:r>
              <a:rPr lang="en-US" altLang="zh-TW" sz="1600" dirty="0">
                <a:highlight>
                  <a:srgbClr val="C0C0C0"/>
                </a:highlight>
              </a:rPr>
              <a:t>$ make clean</a:t>
            </a:r>
          </a:p>
          <a:p>
            <a:pPr marL="0" indent="1163638" algn="just">
              <a:buNone/>
            </a:pPr>
            <a:r>
              <a:rPr lang="en-US" altLang="zh-TW" sz="1600" dirty="0">
                <a:highlight>
                  <a:srgbClr val="C0C0C0"/>
                </a:highlight>
              </a:rPr>
              <a:t>$ make</a:t>
            </a:r>
          </a:p>
          <a:p>
            <a:pPr marL="0" indent="1163638" algn="just">
              <a:buNone/>
            </a:pPr>
            <a:r>
              <a:rPr lang="en-US" altLang="zh-TW" sz="1600" dirty="0">
                <a:highlight>
                  <a:srgbClr val="C0C0C0"/>
                </a:highlight>
              </a:rPr>
              <a:t>$ make flash</a:t>
            </a:r>
          </a:p>
          <a:p>
            <a:pPr marL="0" indent="0" algn="just"/>
            <a:endParaRPr lang="en-US" altLang="zh-TW" sz="2400" dirty="0"/>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spTree>
    <p:extLst>
      <p:ext uri="{BB962C8B-B14F-4D97-AF65-F5344CB8AC3E}">
        <p14:creationId xmlns:p14="http://schemas.microsoft.com/office/powerpoint/2010/main" val="2598345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normAutofit/>
          </a:bodyPr>
          <a:lstStyle/>
          <a:p>
            <a:r>
              <a:rPr lang="en-US" altLang="zh-TW" dirty="0">
                <a:effectLst/>
              </a:rPr>
              <a:t>I. Introduction</a:t>
            </a:r>
            <a:br>
              <a:rPr lang="en-US" altLang="zh-TW" dirty="0">
                <a:effectLst/>
              </a:rPr>
            </a:br>
            <a:r>
              <a:rPr lang="en-US" altLang="zh-TW" sz="2400" dirty="0">
                <a:effectLst/>
              </a:rPr>
              <a:t>I-1.</a:t>
            </a:r>
            <a:r>
              <a:rPr lang="zh-TW" altLang="en-US" sz="2400" dirty="0">
                <a:effectLst/>
              </a:rPr>
              <a:t> </a:t>
            </a:r>
            <a:r>
              <a:rPr lang="en-US" altLang="zh-TW" sz="2400" b="1" dirty="0">
                <a:latin typeface="微軟正黑體" panose="020B0604030504040204" pitchFamily="34" charset="-120"/>
              </a:rPr>
              <a:t>Abstract</a:t>
            </a:r>
            <a:endParaRPr lang="zh-TW" altLang="en-US" dirty="0"/>
          </a:p>
        </p:txBody>
      </p:sp>
      <p:sp>
        <p:nvSpPr>
          <p:cNvPr id="3" name="內容版面配置區 2"/>
          <p:cNvSpPr>
            <a:spLocks noGrp="1"/>
          </p:cNvSpPr>
          <p:nvPr>
            <p:ph idx="1"/>
          </p:nvPr>
        </p:nvSpPr>
        <p:spPr>
          <a:xfrm>
            <a:off x="611872" y="1195621"/>
            <a:ext cx="6686075" cy="5320024"/>
          </a:xfrm>
        </p:spPr>
        <p:txBody>
          <a:bodyPr>
            <a:noAutofit/>
          </a:bodyPr>
          <a:lstStyle/>
          <a:p>
            <a:pPr algn="just"/>
            <a:r>
              <a:rPr lang="en-US" altLang="zh-TW" dirty="0">
                <a:latin typeface="PingFang SC Heavy" panose="020B0800000000000000" pitchFamily="34" charset="-122"/>
                <a:ea typeface="PingFang SC Heavy" panose="020B0800000000000000" pitchFamily="34" charset="-122"/>
              </a:rPr>
              <a:t>The failure of factory personnel to wear safety equipment as required is one of the main causes of serious injuries. In order to avoid tragedies, this research uses human detection and object recognition technology to determine whether workers are wearing safety helmet as required when entering the construction site, so as to achieve automated safety inspections.</a:t>
            </a:r>
          </a:p>
          <a:p>
            <a:pPr algn="just"/>
            <a:endParaRPr lang="en-US" altLang="zh-TW" dirty="0">
              <a:latin typeface="PingFang SC Heavy" panose="020B0800000000000000" pitchFamily="34" charset="-122"/>
              <a:ea typeface="PingFang SC Heavy" panose="020B0800000000000000" pitchFamily="34" charset="-122"/>
            </a:endParaRPr>
          </a:p>
          <a:p>
            <a:pPr algn="just"/>
            <a:r>
              <a:rPr lang="en-US" altLang="zh-TW" dirty="0">
                <a:latin typeface="PingFang SC Heavy" panose="020B0800000000000000" pitchFamily="34" charset="-122"/>
                <a:ea typeface="PingFang SC Heavy" panose="020B0800000000000000" pitchFamily="34" charset="-122"/>
              </a:rPr>
              <a:t> </a:t>
            </a:r>
            <a:r>
              <a:rPr lang="en-US" altLang="zh-TW" sz="2000" dirty="0">
                <a:latin typeface="PingFang SC Heavy" panose="020B0800000000000000" pitchFamily="34" charset="-122"/>
                <a:ea typeface="PingFang SC Heavy" panose="020B0800000000000000" pitchFamily="34" charset="-122"/>
              </a:rPr>
              <a:t>Define the detection Region of Interest (ROI) in the aisle image. When the worker enters the area of interest, the system starts to detect the person on the screen and obtain the image for detection. The detection result uses a light signal to show whether it meets the standard.</a:t>
            </a:r>
          </a:p>
        </p:txBody>
      </p:sp>
      <p:sp>
        <p:nvSpPr>
          <p:cNvPr id="7" name="矩形 6">
            <a:extLst>
              <a:ext uri="{FF2B5EF4-FFF2-40B4-BE49-F238E27FC236}">
                <a16:creationId xmlns:a16="http://schemas.microsoft.com/office/drawing/2014/main" id="{1868B1CD-D7F6-4571-8AA6-AC59A8CD9DB9}"/>
              </a:ext>
            </a:extLst>
          </p:cNvPr>
          <p:cNvSpPr/>
          <p:nvPr/>
        </p:nvSpPr>
        <p:spPr>
          <a:xfrm>
            <a:off x="7902281" y="3613971"/>
            <a:ext cx="3867149" cy="646331"/>
          </a:xfrm>
          <a:prstGeom prst="rect">
            <a:avLst/>
          </a:prstGeom>
        </p:spPr>
        <p:txBody>
          <a:bodyPr wrap="none">
            <a:spAutoFit/>
          </a:bodyPr>
          <a:lstStyle/>
          <a:p>
            <a:r>
              <a:rPr lang="en-US" altLang="zh-TW" dirty="0"/>
              <a:t>Fig.</a:t>
            </a:r>
            <a:r>
              <a:rPr lang="zh-TW" altLang="en-US" dirty="0"/>
              <a:t> </a:t>
            </a:r>
            <a:r>
              <a:rPr lang="en-US" altLang="zh-TW" dirty="0"/>
              <a:t>1</a:t>
            </a:r>
            <a:r>
              <a:rPr lang="en-US" altLang="zh-TW" dirty="0">
                <a:latin typeface="PingFang SC Heavy" panose="020B0800000000000000" pitchFamily="34" charset="-122"/>
                <a:ea typeface="PingFang SC Heavy" panose="020B0800000000000000" pitchFamily="34" charset="-122"/>
              </a:rPr>
              <a:t>. Must wear a safety helmet </a:t>
            </a:r>
          </a:p>
          <a:p>
            <a:pPr indent="714375"/>
            <a:r>
              <a:rPr lang="en-US" altLang="zh-TW" dirty="0">
                <a:latin typeface="PingFang SC Heavy" panose="020B0800000000000000" pitchFamily="34" charset="-122"/>
                <a:ea typeface="PingFang SC Heavy" panose="020B0800000000000000" pitchFamily="34" charset="-122"/>
              </a:rPr>
              <a:t>when entering the factory.</a:t>
            </a:r>
            <a:r>
              <a:rPr lang="zh-TW" altLang="en-US" dirty="0">
                <a:latin typeface="PingFang SC Heavy" panose="020B0800000000000000" pitchFamily="34" charset="-122"/>
                <a:ea typeface="PingFang SC Heavy" panose="020B0800000000000000" pitchFamily="34" charset="-122"/>
              </a:rPr>
              <a:t> </a:t>
            </a:r>
            <a:endParaRPr lang="zh-TW" altLang="en-US" dirty="0"/>
          </a:p>
        </p:txBody>
      </p:sp>
      <p:sp>
        <p:nvSpPr>
          <p:cNvPr id="8" name="矩形 7">
            <a:extLst>
              <a:ext uri="{FF2B5EF4-FFF2-40B4-BE49-F238E27FC236}">
                <a16:creationId xmlns:a16="http://schemas.microsoft.com/office/drawing/2014/main" id="{0FF08DC5-F16A-4BC3-A805-0AE1AEFE5214}"/>
              </a:ext>
            </a:extLst>
          </p:cNvPr>
          <p:cNvSpPr/>
          <p:nvPr/>
        </p:nvSpPr>
        <p:spPr>
          <a:xfrm>
            <a:off x="7902281" y="6071856"/>
            <a:ext cx="3746538" cy="646331"/>
          </a:xfrm>
          <a:prstGeom prst="rect">
            <a:avLst/>
          </a:prstGeom>
        </p:spPr>
        <p:txBody>
          <a:bodyPr wrap="none">
            <a:spAutoFit/>
          </a:bodyPr>
          <a:lstStyle/>
          <a:p>
            <a:r>
              <a:rPr lang="en-US" altLang="zh-TW" dirty="0"/>
              <a:t>Fig.</a:t>
            </a:r>
            <a:r>
              <a:rPr lang="zh-TW" altLang="en-US" dirty="0"/>
              <a:t> </a:t>
            </a:r>
            <a:r>
              <a:rPr lang="en-US" altLang="zh-TW" dirty="0"/>
              <a:t>2</a:t>
            </a:r>
            <a:r>
              <a:rPr lang="en-US" altLang="zh-TW" dirty="0">
                <a:latin typeface="PingFang SC Heavy" panose="020B0800000000000000" pitchFamily="34" charset="-122"/>
                <a:ea typeface="PingFang SC Heavy" panose="020B0800000000000000" pitchFamily="34" charset="-122"/>
              </a:rPr>
              <a:t>. The detection of whether </a:t>
            </a:r>
          </a:p>
          <a:p>
            <a:pPr indent="714375"/>
            <a:r>
              <a:rPr lang="en-US" altLang="zh-TW" dirty="0">
                <a:latin typeface="PingFang SC Heavy" panose="020B0800000000000000" pitchFamily="34" charset="-122"/>
                <a:ea typeface="PingFang SC Heavy" panose="020B0800000000000000" pitchFamily="34" charset="-122"/>
              </a:rPr>
              <a:t>wearing safety helmets</a:t>
            </a:r>
            <a:endParaRPr lang="zh-TW" altLang="en-US" dirty="0"/>
          </a:p>
        </p:txBody>
      </p:sp>
      <p:pic>
        <p:nvPicPr>
          <p:cNvPr id="4" name="Picture 2">
            <a:extLst>
              <a:ext uri="{FF2B5EF4-FFF2-40B4-BE49-F238E27FC236}">
                <a16:creationId xmlns:a16="http://schemas.microsoft.com/office/drawing/2014/main" id="{DC32F170-25C1-4467-AAB6-2FAF309EB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1625" y="1301918"/>
            <a:ext cx="3470852" cy="2312053"/>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群組 14">
            <a:extLst>
              <a:ext uri="{FF2B5EF4-FFF2-40B4-BE49-F238E27FC236}">
                <a16:creationId xmlns:a16="http://schemas.microsoft.com/office/drawing/2014/main" id="{B7E34D9F-CF45-4728-8A05-95F38E5AE28E}"/>
              </a:ext>
            </a:extLst>
          </p:cNvPr>
          <p:cNvGrpSpPr/>
          <p:nvPr/>
        </p:nvGrpSpPr>
        <p:grpSpPr>
          <a:xfrm>
            <a:off x="7961624" y="4260302"/>
            <a:ext cx="3470851" cy="1797598"/>
            <a:chOff x="7961624" y="4260302"/>
            <a:chExt cx="3470851" cy="1797598"/>
          </a:xfrm>
        </p:grpSpPr>
        <p:grpSp>
          <p:nvGrpSpPr>
            <p:cNvPr id="13" name="群組 12">
              <a:extLst>
                <a:ext uri="{FF2B5EF4-FFF2-40B4-BE49-F238E27FC236}">
                  <a16:creationId xmlns:a16="http://schemas.microsoft.com/office/drawing/2014/main" id="{FBD0231F-4705-43FF-9DA3-FE08F96942BC}"/>
                </a:ext>
              </a:extLst>
            </p:cNvPr>
            <p:cNvGrpSpPr/>
            <p:nvPr/>
          </p:nvGrpSpPr>
          <p:grpSpPr>
            <a:xfrm>
              <a:off x="7961624" y="4260302"/>
              <a:ext cx="3470851" cy="1797598"/>
              <a:chOff x="4333874" y="1985482"/>
              <a:chExt cx="5695952" cy="3121472"/>
            </a:xfrm>
          </p:grpSpPr>
          <p:pic>
            <p:nvPicPr>
              <p:cNvPr id="6" name="圖片 5">
                <a:extLst>
                  <a:ext uri="{FF2B5EF4-FFF2-40B4-BE49-F238E27FC236}">
                    <a16:creationId xmlns:a16="http://schemas.microsoft.com/office/drawing/2014/main" id="{DE248324-D418-49B1-8970-55A6426147D3}"/>
                  </a:ext>
                </a:extLst>
              </p:cNvPr>
              <p:cNvPicPr>
                <a:picLocks noChangeAspect="1"/>
              </p:cNvPicPr>
              <p:nvPr/>
            </p:nvPicPr>
            <p:blipFill rotWithShape="1">
              <a:blip r:embed="rId3"/>
              <a:srcRect l="26641" t="18428" r="26641" b="13299"/>
              <a:stretch/>
            </p:blipFill>
            <p:spPr>
              <a:xfrm>
                <a:off x="4333874" y="1985482"/>
                <a:ext cx="2847976" cy="3121471"/>
              </a:xfrm>
              <a:prstGeom prst="rect">
                <a:avLst/>
              </a:prstGeom>
              <a:ln w="28575">
                <a:solidFill>
                  <a:schemeClr val="tx1"/>
                </a:solidFill>
              </a:ln>
            </p:spPr>
          </p:pic>
          <p:pic>
            <p:nvPicPr>
              <p:cNvPr id="10" name="圖片 9">
                <a:extLst>
                  <a:ext uri="{FF2B5EF4-FFF2-40B4-BE49-F238E27FC236}">
                    <a16:creationId xmlns:a16="http://schemas.microsoft.com/office/drawing/2014/main" id="{E184A9B3-5636-46EF-82BA-E042A700BC6B}"/>
                  </a:ext>
                </a:extLst>
              </p:cNvPr>
              <p:cNvPicPr>
                <a:picLocks noChangeAspect="1"/>
              </p:cNvPicPr>
              <p:nvPr/>
            </p:nvPicPr>
            <p:blipFill rotWithShape="1">
              <a:blip r:embed="rId4"/>
              <a:srcRect l="21094" t="18428" r="32188" b="13299"/>
              <a:stretch/>
            </p:blipFill>
            <p:spPr>
              <a:xfrm>
                <a:off x="7181850" y="1985482"/>
                <a:ext cx="2847976" cy="3121472"/>
              </a:xfrm>
              <a:prstGeom prst="rect">
                <a:avLst/>
              </a:prstGeom>
              <a:ln w="28575">
                <a:solidFill>
                  <a:schemeClr val="tx1"/>
                </a:solidFill>
              </a:ln>
            </p:spPr>
          </p:pic>
        </p:grpSp>
        <p:sp>
          <p:nvSpPr>
            <p:cNvPr id="14" name="矩形 13">
              <a:extLst>
                <a:ext uri="{FF2B5EF4-FFF2-40B4-BE49-F238E27FC236}">
                  <a16:creationId xmlns:a16="http://schemas.microsoft.com/office/drawing/2014/main" id="{B14FBC0C-C56D-4468-A9B5-4333A91BBB8E}"/>
                </a:ext>
              </a:extLst>
            </p:cNvPr>
            <p:cNvSpPr/>
            <p:nvPr/>
          </p:nvSpPr>
          <p:spPr>
            <a:xfrm>
              <a:off x="8467387" y="4772025"/>
              <a:ext cx="723900" cy="1346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17" name="矩形 16">
              <a:extLst>
                <a:ext uri="{FF2B5EF4-FFF2-40B4-BE49-F238E27FC236}">
                  <a16:creationId xmlns:a16="http://schemas.microsoft.com/office/drawing/2014/main" id="{3295EAFC-BCFC-42E5-9984-074E134C22E6}"/>
                </a:ext>
              </a:extLst>
            </p:cNvPr>
            <p:cNvSpPr/>
            <p:nvPr/>
          </p:nvSpPr>
          <p:spPr>
            <a:xfrm>
              <a:off x="10105687" y="5001395"/>
              <a:ext cx="723900" cy="1346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grpSp>
      <p:pic>
        <p:nvPicPr>
          <p:cNvPr id="16" name="Picture 4" descr="Correct free icon">
            <a:extLst>
              <a:ext uri="{FF2B5EF4-FFF2-40B4-BE49-F238E27FC236}">
                <a16:creationId xmlns:a16="http://schemas.microsoft.com/office/drawing/2014/main" id="{C4F0216A-DE30-44A9-99CF-B3729A8EAC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73721" y="5597536"/>
            <a:ext cx="431440" cy="43144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0" name="Picture 6" descr="Failed  premium icon">
            <a:extLst>
              <a:ext uri="{FF2B5EF4-FFF2-40B4-BE49-F238E27FC236}">
                <a16:creationId xmlns:a16="http://schemas.microsoft.com/office/drawing/2014/main" id="{BDBD6F72-AE4C-4127-8013-53EF96992B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91287" y="5597536"/>
            <a:ext cx="431440" cy="43144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798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III. Implement</a:t>
            </a:r>
            <a:br>
              <a:rPr lang="en-US" altLang="zh-TW" dirty="0">
                <a:effectLst/>
              </a:rPr>
            </a:br>
            <a:r>
              <a:rPr lang="en-US" altLang="zh-TW" sz="2400" dirty="0">
                <a:effectLst/>
              </a:rPr>
              <a:t>III-2. Create .</a:t>
            </a:r>
            <a:r>
              <a:rPr lang="en-US" altLang="zh-TW" sz="2400" dirty="0" err="1">
                <a:effectLst/>
              </a:rPr>
              <a:t>img</a:t>
            </a:r>
            <a:r>
              <a:rPr lang="en-US" altLang="zh-TW" sz="2400" dirty="0">
                <a:effectLst/>
              </a:rPr>
              <a:t> </a:t>
            </a:r>
            <a:endParaRPr lang="zh-TW" altLang="zh-TW" dirty="0">
              <a:effectLst/>
            </a:endParaRPr>
          </a:p>
        </p:txBody>
      </p:sp>
      <p:pic>
        <p:nvPicPr>
          <p:cNvPr id="4" name="圖片 3">
            <a:extLst>
              <a:ext uri="{FF2B5EF4-FFF2-40B4-BE49-F238E27FC236}">
                <a16:creationId xmlns:a16="http://schemas.microsoft.com/office/drawing/2014/main" id="{A11D0D98-CC51-4FB0-A7F2-F9DD3DA9C1AC}"/>
              </a:ext>
            </a:extLst>
          </p:cNvPr>
          <p:cNvPicPr>
            <a:picLocks noChangeAspect="1"/>
          </p:cNvPicPr>
          <p:nvPr/>
        </p:nvPicPr>
        <p:blipFill rotWithShape="1">
          <a:blip r:embed="rId2"/>
          <a:srcRect l="3639"/>
          <a:stretch/>
        </p:blipFill>
        <p:spPr>
          <a:xfrm>
            <a:off x="6193468" y="1551709"/>
            <a:ext cx="5846453" cy="3412836"/>
          </a:xfrm>
          <a:prstGeom prst="rect">
            <a:avLst/>
          </a:prstGeom>
        </p:spPr>
      </p:pic>
      <p:pic>
        <p:nvPicPr>
          <p:cNvPr id="6" name="圖片 5">
            <a:extLst>
              <a:ext uri="{FF2B5EF4-FFF2-40B4-BE49-F238E27FC236}">
                <a16:creationId xmlns:a16="http://schemas.microsoft.com/office/drawing/2014/main" id="{A8B92EDD-DBA0-4983-8F24-B1B176C9E1C4}"/>
              </a:ext>
            </a:extLst>
          </p:cNvPr>
          <p:cNvPicPr>
            <a:picLocks noChangeAspect="1"/>
          </p:cNvPicPr>
          <p:nvPr/>
        </p:nvPicPr>
        <p:blipFill rotWithShape="1">
          <a:blip r:embed="rId3"/>
          <a:srcRect l="3639"/>
          <a:stretch/>
        </p:blipFill>
        <p:spPr>
          <a:xfrm>
            <a:off x="133605" y="1551709"/>
            <a:ext cx="5846453" cy="3412836"/>
          </a:xfrm>
          <a:prstGeom prst="rect">
            <a:avLst/>
          </a:prstGeom>
        </p:spPr>
      </p:pic>
      <p:sp>
        <p:nvSpPr>
          <p:cNvPr id="8" name="矩形 7">
            <a:extLst>
              <a:ext uri="{FF2B5EF4-FFF2-40B4-BE49-F238E27FC236}">
                <a16:creationId xmlns:a16="http://schemas.microsoft.com/office/drawing/2014/main" id="{324FBE8E-F052-4050-8D67-4A4EA52A16CC}"/>
              </a:ext>
            </a:extLst>
          </p:cNvPr>
          <p:cNvSpPr/>
          <p:nvPr/>
        </p:nvSpPr>
        <p:spPr>
          <a:xfrm>
            <a:off x="4208305" y="4964545"/>
            <a:ext cx="3775394" cy="369332"/>
          </a:xfrm>
          <a:prstGeom prst="rect">
            <a:avLst/>
          </a:prstGeom>
        </p:spPr>
        <p:txBody>
          <a:bodyPr wrap="none">
            <a:spAutoFit/>
          </a:bodyPr>
          <a:lstStyle/>
          <a:p>
            <a:pPr algn="ctr"/>
            <a:r>
              <a:rPr lang="en-US" altLang="zh-TW" dirty="0"/>
              <a:t>Fig.</a:t>
            </a:r>
            <a:r>
              <a:rPr lang="zh-TW" altLang="en-US" dirty="0"/>
              <a:t> </a:t>
            </a:r>
            <a:r>
              <a:rPr lang="en-US" altLang="zh-TW" dirty="0"/>
              <a:t>15 Make and create .</a:t>
            </a:r>
            <a:r>
              <a:rPr lang="en-US" altLang="zh-TW" dirty="0" err="1"/>
              <a:t>img</a:t>
            </a:r>
            <a:r>
              <a:rPr lang="en-US" altLang="zh-TW" dirty="0"/>
              <a:t> </a:t>
            </a:r>
            <a:r>
              <a:rPr lang="en-US" altLang="zh-TW" dirty="0" err="1"/>
              <a:t>flile</a:t>
            </a:r>
            <a:r>
              <a:rPr lang="en-US" altLang="zh-TW" sz="1800" dirty="0"/>
              <a:t>.</a:t>
            </a:r>
            <a:r>
              <a:rPr lang="en-US" altLang="zh-TW" dirty="0"/>
              <a:t> </a:t>
            </a:r>
          </a:p>
        </p:txBody>
      </p:sp>
    </p:spTree>
    <p:extLst>
      <p:ext uri="{BB962C8B-B14F-4D97-AF65-F5344CB8AC3E}">
        <p14:creationId xmlns:p14="http://schemas.microsoft.com/office/powerpoint/2010/main" val="2118455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II-3. Upload CPU</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646331"/>
          </a:xfrm>
          <a:prstGeom prst="rect">
            <a:avLst/>
          </a:prstGeom>
          <a:noFill/>
        </p:spPr>
        <p:txBody>
          <a:bodyPr wrap="square">
            <a:spAutoFit/>
          </a:bodyPr>
          <a:lstStyle/>
          <a:p>
            <a:endParaRPr lang="zh-TW" altLang="en-US" dirty="0">
              <a:highlight>
                <a:srgbClr val="C0C0C0"/>
              </a:highlight>
            </a:endParaRPr>
          </a:p>
          <a:p>
            <a:endParaRPr lang="zh-TW" altLang="en-US" dirty="0">
              <a:highlight>
                <a:srgbClr val="C0C0C0"/>
              </a:highlight>
            </a:endParaRPr>
          </a:p>
        </p:txBody>
      </p:sp>
      <p:sp>
        <p:nvSpPr>
          <p:cNvPr id="7" name="內容版面配置區 2">
            <a:extLst>
              <a:ext uri="{FF2B5EF4-FFF2-40B4-BE49-F238E27FC236}">
                <a16:creationId xmlns:a16="http://schemas.microsoft.com/office/drawing/2014/main" id="{6C0DCF73-DFF1-4385-961B-C4380E4C90BC}"/>
              </a:ext>
            </a:extLst>
          </p:cNvPr>
          <p:cNvSpPr txBox="1">
            <a:spLocks/>
          </p:cNvSpPr>
          <p:nvPr/>
        </p:nvSpPr>
        <p:spPr>
          <a:xfrm>
            <a:off x="457200" y="1505230"/>
            <a:ext cx="10346924" cy="4722850"/>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r>
              <a:rPr lang="en-US" altLang="zh-TW" sz="2400" dirty="0"/>
              <a:t>Step1: Open the [HMX_FT4222H_GUI.exe].</a:t>
            </a:r>
          </a:p>
          <a:p>
            <a:pPr algn="just"/>
            <a:r>
              <a:rPr lang="en-US" altLang="zh-TW" sz="2400" dirty="0"/>
              <a:t>Step2: Push the [Read ID]</a:t>
            </a:r>
            <a:r>
              <a:rPr lang="en-US" altLang="zh-TW" sz="2400" dirty="0" err="1"/>
              <a:t>button,and</a:t>
            </a:r>
            <a:r>
              <a:rPr lang="en-US" altLang="zh-TW" sz="2400" dirty="0"/>
              <a:t> to check it shows [</a:t>
            </a:r>
            <a:r>
              <a:rPr lang="en-US" altLang="zh-TW" sz="2400" dirty="0" err="1"/>
              <a:t>ef</a:t>
            </a:r>
            <a:r>
              <a:rPr lang="en-US" altLang="zh-TW" sz="2400" dirty="0"/>
              <a:t>/60/15].</a:t>
            </a:r>
          </a:p>
          <a:p>
            <a:pPr algn="just"/>
            <a:r>
              <a:rPr lang="en-US" altLang="zh-TW" sz="2400" dirty="0"/>
              <a:t>Step3: Push the [Chip Erase]button.</a:t>
            </a:r>
          </a:p>
          <a:p>
            <a:pPr algn="just"/>
            <a:r>
              <a:rPr lang="en-US" altLang="zh-TW" sz="2400" dirty="0"/>
              <a:t>Step4: Choose the file location and press the [Programing] button.</a:t>
            </a:r>
          </a:p>
          <a:p>
            <a:pPr marL="0" indent="0" algn="just"/>
            <a:r>
              <a:rPr lang="en-US" altLang="zh-TW" sz="2400" dirty="0"/>
              <a:t> Step5: Power off ,and open J20 for run mode</a:t>
            </a: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spTree>
    <p:extLst>
      <p:ext uri="{BB962C8B-B14F-4D97-AF65-F5344CB8AC3E}">
        <p14:creationId xmlns:p14="http://schemas.microsoft.com/office/powerpoint/2010/main" val="738906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II-3. Upload CPU</a:t>
            </a:r>
            <a:endParaRPr lang="zh-TW" altLang="zh-TW" dirty="0">
              <a:effectLst/>
            </a:endParaRPr>
          </a:p>
        </p:txBody>
      </p:sp>
      <p:pic>
        <p:nvPicPr>
          <p:cNvPr id="5" name="圖片 4">
            <a:extLst>
              <a:ext uri="{FF2B5EF4-FFF2-40B4-BE49-F238E27FC236}">
                <a16:creationId xmlns:a16="http://schemas.microsoft.com/office/drawing/2014/main" id="{6A5C7AB1-EDCD-4CDC-8C8A-12872F746351}"/>
              </a:ext>
            </a:extLst>
          </p:cNvPr>
          <p:cNvPicPr>
            <a:picLocks noChangeAspect="1"/>
          </p:cNvPicPr>
          <p:nvPr/>
        </p:nvPicPr>
        <p:blipFill>
          <a:blip r:embed="rId2"/>
          <a:stretch>
            <a:fillRect/>
          </a:stretch>
        </p:blipFill>
        <p:spPr>
          <a:xfrm>
            <a:off x="184728" y="1659155"/>
            <a:ext cx="3691110" cy="3889735"/>
          </a:xfrm>
          <a:prstGeom prst="rect">
            <a:avLst/>
          </a:prstGeom>
        </p:spPr>
      </p:pic>
      <p:pic>
        <p:nvPicPr>
          <p:cNvPr id="8" name="圖片 7">
            <a:extLst>
              <a:ext uri="{FF2B5EF4-FFF2-40B4-BE49-F238E27FC236}">
                <a16:creationId xmlns:a16="http://schemas.microsoft.com/office/drawing/2014/main" id="{B15AFD1F-6928-4F33-B609-E8E3FBFF414C}"/>
              </a:ext>
            </a:extLst>
          </p:cNvPr>
          <p:cNvPicPr>
            <a:picLocks noChangeAspect="1"/>
          </p:cNvPicPr>
          <p:nvPr/>
        </p:nvPicPr>
        <p:blipFill rotWithShape="1">
          <a:blip r:embed="rId3"/>
          <a:srcRect l="32575" t="14667" r="32576" b="20000"/>
          <a:stretch/>
        </p:blipFill>
        <p:spPr>
          <a:xfrm>
            <a:off x="4203831" y="1656374"/>
            <a:ext cx="3691110" cy="3892516"/>
          </a:xfrm>
          <a:prstGeom prst="rect">
            <a:avLst/>
          </a:prstGeom>
        </p:spPr>
      </p:pic>
      <p:pic>
        <p:nvPicPr>
          <p:cNvPr id="10" name="圖片 9">
            <a:extLst>
              <a:ext uri="{FF2B5EF4-FFF2-40B4-BE49-F238E27FC236}">
                <a16:creationId xmlns:a16="http://schemas.microsoft.com/office/drawing/2014/main" id="{A06E031C-9B1E-4A6A-AAE1-22BE7BC3D277}"/>
              </a:ext>
            </a:extLst>
          </p:cNvPr>
          <p:cNvPicPr>
            <a:picLocks noChangeAspect="1"/>
          </p:cNvPicPr>
          <p:nvPr/>
        </p:nvPicPr>
        <p:blipFill>
          <a:blip r:embed="rId4"/>
          <a:stretch>
            <a:fillRect/>
          </a:stretch>
        </p:blipFill>
        <p:spPr>
          <a:xfrm>
            <a:off x="8228740" y="1656374"/>
            <a:ext cx="3691110" cy="3889735"/>
          </a:xfrm>
          <a:prstGeom prst="rect">
            <a:avLst/>
          </a:prstGeom>
        </p:spPr>
      </p:pic>
    </p:spTree>
    <p:extLst>
      <p:ext uri="{BB962C8B-B14F-4D97-AF65-F5344CB8AC3E}">
        <p14:creationId xmlns:p14="http://schemas.microsoft.com/office/powerpoint/2010/main" val="566959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II-4. Runtime</a:t>
            </a:r>
            <a:endParaRPr lang="zh-TW" altLang="zh-TW" dirty="0">
              <a:effectLst/>
            </a:endParaRPr>
          </a:p>
        </p:txBody>
      </p:sp>
      <p:pic>
        <p:nvPicPr>
          <p:cNvPr id="4" name="圖片 3">
            <a:extLst>
              <a:ext uri="{FF2B5EF4-FFF2-40B4-BE49-F238E27FC236}">
                <a16:creationId xmlns:a16="http://schemas.microsoft.com/office/drawing/2014/main" id="{BC19B187-64D2-4DED-BC65-10C218A24DA2}"/>
              </a:ext>
            </a:extLst>
          </p:cNvPr>
          <p:cNvPicPr>
            <a:picLocks noChangeAspect="1"/>
          </p:cNvPicPr>
          <p:nvPr/>
        </p:nvPicPr>
        <p:blipFill rotWithShape="1">
          <a:blip r:embed="rId2"/>
          <a:srcRect l="32048" t="32323" r="40530" b="19200"/>
          <a:stretch/>
        </p:blipFill>
        <p:spPr>
          <a:xfrm>
            <a:off x="4586645" y="1764306"/>
            <a:ext cx="3624406" cy="3604068"/>
          </a:xfrm>
          <a:prstGeom prst="rect">
            <a:avLst/>
          </a:prstGeom>
          <a:effectLst>
            <a:outerShdw blurRad="50800" dist="38100" dir="2700000" algn="tl" rotWithShape="0">
              <a:prstClr val="black">
                <a:alpha val="40000"/>
              </a:prstClr>
            </a:outerShdw>
          </a:effectLst>
        </p:spPr>
      </p:pic>
      <p:pic>
        <p:nvPicPr>
          <p:cNvPr id="7" name="圖片 6">
            <a:extLst>
              <a:ext uri="{FF2B5EF4-FFF2-40B4-BE49-F238E27FC236}">
                <a16:creationId xmlns:a16="http://schemas.microsoft.com/office/drawing/2014/main" id="{7A0F3C73-92B9-4B24-AFBF-B77C635DC8D2}"/>
              </a:ext>
            </a:extLst>
          </p:cNvPr>
          <p:cNvPicPr>
            <a:picLocks noChangeAspect="1"/>
          </p:cNvPicPr>
          <p:nvPr/>
        </p:nvPicPr>
        <p:blipFill rotWithShape="1">
          <a:blip r:embed="rId3"/>
          <a:srcRect l="32166" t="32323" r="40413" b="19200"/>
          <a:stretch/>
        </p:blipFill>
        <p:spPr>
          <a:xfrm>
            <a:off x="8493703" y="1764306"/>
            <a:ext cx="3624406" cy="3604068"/>
          </a:xfrm>
          <a:prstGeom prst="rect">
            <a:avLst/>
          </a:prstGeom>
          <a:effectLst>
            <a:outerShdw blurRad="50800" dist="38100" dir="2700000" algn="tl" rotWithShape="0">
              <a:prstClr val="black">
                <a:alpha val="40000"/>
              </a:prstClr>
            </a:outerShdw>
          </a:effectLst>
        </p:spPr>
      </p:pic>
      <p:pic>
        <p:nvPicPr>
          <p:cNvPr id="13" name="圖片 12">
            <a:extLst>
              <a:ext uri="{FF2B5EF4-FFF2-40B4-BE49-F238E27FC236}">
                <a16:creationId xmlns:a16="http://schemas.microsoft.com/office/drawing/2014/main" id="{ED66A9F4-5DD9-423D-B9F9-76A679EB8EBB}"/>
              </a:ext>
            </a:extLst>
          </p:cNvPr>
          <p:cNvPicPr>
            <a:picLocks noChangeAspect="1"/>
          </p:cNvPicPr>
          <p:nvPr/>
        </p:nvPicPr>
        <p:blipFill rotWithShape="1">
          <a:blip r:embed="rId4"/>
          <a:srcRect l="29015" t="25727" r="34546" b="34815"/>
          <a:stretch/>
        </p:blipFill>
        <p:spPr>
          <a:xfrm>
            <a:off x="73891" y="2213293"/>
            <a:ext cx="4442691" cy="270609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49907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II-4. Runtime</a:t>
            </a:r>
            <a:endParaRPr lang="zh-TW" altLang="zh-TW" dirty="0">
              <a:effectLst/>
            </a:endParaRPr>
          </a:p>
        </p:txBody>
      </p:sp>
      <p:pic>
        <p:nvPicPr>
          <p:cNvPr id="11" name="圖片 10">
            <a:extLst>
              <a:ext uri="{FF2B5EF4-FFF2-40B4-BE49-F238E27FC236}">
                <a16:creationId xmlns:a16="http://schemas.microsoft.com/office/drawing/2014/main" id="{184A717B-EAE9-4306-9070-AE160536A5B6}"/>
              </a:ext>
            </a:extLst>
          </p:cNvPr>
          <p:cNvPicPr>
            <a:picLocks noChangeAspect="1"/>
          </p:cNvPicPr>
          <p:nvPr/>
        </p:nvPicPr>
        <p:blipFill>
          <a:blip r:embed="rId2"/>
          <a:stretch>
            <a:fillRect/>
          </a:stretch>
        </p:blipFill>
        <p:spPr>
          <a:xfrm>
            <a:off x="3179975" y="1339433"/>
            <a:ext cx="5832050" cy="485062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017064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II-4. Runtime</a:t>
            </a:r>
            <a:endParaRPr lang="zh-TW" altLang="zh-TW" dirty="0">
              <a:effectLst/>
            </a:endParaRPr>
          </a:p>
        </p:txBody>
      </p:sp>
      <p:pic>
        <p:nvPicPr>
          <p:cNvPr id="6" name="圖片 5">
            <a:extLst>
              <a:ext uri="{FF2B5EF4-FFF2-40B4-BE49-F238E27FC236}">
                <a16:creationId xmlns:a16="http://schemas.microsoft.com/office/drawing/2014/main" id="{357FA2ED-625F-4AC8-AE4C-DC78D0E26F7D}"/>
              </a:ext>
            </a:extLst>
          </p:cNvPr>
          <p:cNvPicPr>
            <a:picLocks noChangeAspect="1"/>
          </p:cNvPicPr>
          <p:nvPr/>
        </p:nvPicPr>
        <p:blipFill rotWithShape="1">
          <a:blip r:embed="rId2"/>
          <a:srcRect l="3868" r="8011"/>
          <a:stretch/>
        </p:blipFill>
        <p:spPr>
          <a:xfrm>
            <a:off x="5708394" y="1331281"/>
            <a:ext cx="6026728" cy="5129330"/>
          </a:xfrm>
          <a:prstGeom prst="rect">
            <a:avLst/>
          </a:prstGeom>
        </p:spPr>
      </p:pic>
      <p:sp>
        <p:nvSpPr>
          <p:cNvPr id="12" name="內容版面配置區 2">
            <a:extLst>
              <a:ext uri="{FF2B5EF4-FFF2-40B4-BE49-F238E27FC236}">
                <a16:creationId xmlns:a16="http://schemas.microsoft.com/office/drawing/2014/main" id="{4A2A6535-E40E-4084-BF86-7B720ED409C3}"/>
              </a:ext>
            </a:extLst>
          </p:cNvPr>
          <p:cNvSpPr txBox="1">
            <a:spLocks/>
          </p:cNvSpPr>
          <p:nvPr/>
        </p:nvSpPr>
        <p:spPr>
          <a:xfrm>
            <a:off x="456878" y="2327266"/>
            <a:ext cx="4946073" cy="1923770"/>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r>
              <a:rPr lang="zh-TW" altLang="en-US" sz="2000" dirty="0"/>
              <a:t>When it is detected that you are wearing </a:t>
            </a:r>
            <a:r>
              <a:rPr lang="en-US" altLang="zh-TW" sz="2000" dirty="0"/>
              <a:t>Hard Hats </a:t>
            </a:r>
            <a:r>
              <a:rPr lang="zh-TW" altLang="en-US" sz="2000" dirty="0"/>
              <a:t>, </a:t>
            </a:r>
            <a:r>
              <a:rPr lang="en-US" altLang="zh-TW" sz="2000" dirty="0"/>
              <a:t>the</a:t>
            </a:r>
            <a:r>
              <a:rPr lang="zh-TW" altLang="en-US" sz="2000" dirty="0"/>
              <a:t> green signal light will be displayed, otherwise it will be red. The button is a digital input and can also be replaced by a photoelectric switch</a:t>
            </a: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spTree>
    <p:extLst>
      <p:ext uri="{BB962C8B-B14F-4D97-AF65-F5344CB8AC3E}">
        <p14:creationId xmlns:p14="http://schemas.microsoft.com/office/powerpoint/2010/main" val="4129946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normAutofit/>
          </a:bodyPr>
          <a:lstStyle/>
          <a:p>
            <a:r>
              <a:rPr lang="en-US" altLang="zh-TW" dirty="0">
                <a:effectLst/>
              </a:rPr>
              <a:t>III. </a:t>
            </a:r>
            <a:r>
              <a:rPr lang="en-US" altLang="zh-TW" dirty="0" err="1">
                <a:effectLst/>
              </a:rPr>
              <a:t>Suggeestions</a:t>
            </a:r>
            <a:endParaRPr lang="zh-TW" altLang="zh-TW" dirty="0">
              <a:effectLst/>
            </a:endParaRPr>
          </a:p>
        </p:txBody>
      </p:sp>
      <p:sp>
        <p:nvSpPr>
          <p:cNvPr id="12" name="內容版面配置區 2">
            <a:extLst>
              <a:ext uri="{FF2B5EF4-FFF2-40B4-BE49-F238E27FC236}">
                <a16:creationId xmlns:a16="http://schemas.microsoft.com/office/drawing/2014/main" id="{4A2A6535-E40E-4084-BF86-7B720ED409C3}"/>
              </a:ext>
            </a:extLst>
          </p:cNvPr>
          <p:cNvSpPr txBox="1">
            <a:spLocks/>
          </p:cNvSpPr>
          <p:nvPr/>
        </p:nvSpPr>
        <p:spPr>
          <a:xfrm>
            <a:off x="332509" y="1514464"/>
            <a:ext cx="11402613" cy="3685609"/>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r>
              <a:rPr lang="en-US" altLang="zh-TW" sz="3200" dirty="0"/>
              <a:t>1. </a:t>
            </a:r>
            <a:r>
              <a:rPr lang="en-US" altLang="zh-TW" sz="2800" dirty="0"/>
              <a:t>Increase chip </a:t>
            </a:r>
            <a:r>
              <a:rPr lang="en-US" altLang="zh-TW" sz="2800"/>
              <a:t>memory size.</a:t>
            </a:r>
            <a:endParaRPr lang="en-US" altLang="zh-TW" sz="2800" dirty="0"/>
          </a:p>
          <a:p>
            <a:r>
              <a:rPr lang="en-US" altLang="zh-TW" sz="3200" dirty="0"/>
              <a:t>2. </a:t>
            </a:r>
            <a:r>
              <a:rPr lang="en-US" altLang="zh-TW" sz="2800" dirty="0"/>
              <a:t>Increase the pixels and replace the RGB camera.</a:t>
            </a:r>
          </a:p>
          <a:p>
            <a:r>
              <a:rPr lang="en-US" altLang="zh-TW" sz="3200" dirty="0"/>
              <a:t>3. </a:t>
            </a:r>
            <a:r>
              <a:rPr lang="en-US" altLang="zh-TW" sz="2800" dirty="0"/>
              <a:t>When taking training photos, I hope to output to the SD card module, not the </a:t>
            </a:r>
            <a:r>
              <a:rPr lang="en-US" altLang="zh-TW" sz="2800" dirty="0" err="1"/>
              <a:t>uart</a:t>
            </a:r>
            <a:r>
              <a:rPr lang="en-US" altLang="zh-TW" sz="2800" dirty="0"/>
              <a:t> print display.</a:t>
            </a:r>
          </a:p>
          <a:p>
            <a:pPr marL="0" indent="0" algn="just">
              <a:buNone/>
            </a:pPr>
            <a:endParaRPr lang="en-US" altLang="zh-TW" sz="2400" dirty="0">
              <a:highlight>
                <a:srgbClr val="C0C0C0"/>
              </a:highlight>
            </a:endParaRPr>
          </a:p>
          <a:p>
            <a:pPr marL="0" indent="0" algn="just">
              <a:buNone/>
            </a:pPr>
            <a:endParaRPr lang="en-US" altLang="zh-TW" sz="2800" dirty="0">
              <a:highlight>
                <a:srgbClr val="C0C0C0"/>
              </a:highlight>
            </a:endParaRPr>
          </a:p>
          <a:p>
            <a:pPr marL="0" indent="0" algn="just">
              <a:buNone/>
            </a:pPr>
            <a:endParaRPr lang="en-US" altLang="zh-TW" sz="3600" dirty="0"/>
          </a:p>
          <a:p>
            <a:pPr algn="just"/>
            <a:endParaRPr lang="en-US" altLang="zh-TW" sz="3600" dirty="0"/>
          </a:p>
          <a:p>
            <a:pPr algn="just"/>
            <a:endParaRPr lang="en-US" altLang="zh-TW" sz="3600" dirty="0"/>
          </a:p>
          <a:p>
            <a:pPr algn="just"/>
            <a:endParaRPr lang="zh-TW" altLang="en-US" sz="3600" dirty="0"/>
          </a:p>
        </p:txBody>
      </p:sp>
    </p:spTree>
    <p:extLst>
      <p:ext uri="{BB962C8B-B14F-4D97-AF65-F5344CB8AC3E}">
        <p14:creationId xmlns:p14="http://schemas.microsoft.com/office/powerpoint/2010/main" val="25177262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4628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平行四邊形 11">
            <a:extLst>
              <a:ext uri="{FF2B5EF4-FFF2-40B4-BE49-F238E27FC236}">
                <a16:creationId xmlns:a16="http://schemas.microsoft.com/office/drawing/2014/main" id="{CAADF3EF-730E-4A03-B1EB-E7CD8C896639}"/>
              </a:ext>
            </a:extLst>
          </p:cNvPr>
          <p:cNvSpPr/>
          <p:nvPr/>
        </p:nvSpPr>
        <p:spPr>
          <a:xfrm>
            <a:off x="3768437" y="3998750"/>
            <a:ext cx="1607127" cy="798947"/>
          </a:xfrm>
          <a:prstGeom prst="parallelogram">
            <a:avLst/>
          </a:prstGeom>
          <a:noFill/>
          <a:ln w="57150">
            <a:solidFill>
              <a:srgbClr val="FFB71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2" name="標題 1"/>
          <p:cNvSpPr>
            <a:spLocks noGrp="1"/>
          </p:cNvSpPr>
          <p:nvPr>
            <p:ph type="title"/>
          </p:nvPr>
        </p:nvSpPr>
        <p:spPr>
          <a:xfrm>
            <a:off x="457200" y="0"/>
            <a:ext cx="11277922" cy="1005840"/>
          </a:xfrm>
        </p:spPr>
        <p:txBody>
          <a:bodyPr>
            <a:normAutofit/>
          </a:bodyPr>
          <a:lstStyle/>
          <a:p>
            <a:r>
              <a:rPr lang="en-US" altLang="zh-TW" dirty="0">
                <a:effectLst/>
              </a:rPr>
              <a:t>I. Introduction</a:t>
            </a:r>
            <a:br>
              <a:rPr lang="en-US" altLang="zh-TW" dirty="0">
                <a:effectLst/>
              </a:rPr>
            </a:br>
            <a:r>
              <a:rPr lang="en-US" altLang="zh-TW" sz="2400" dirty="0">
                <a:effectLst/>
              </a:rPr>
              <a:t>I-2.</a:t>
            </a:r>
            <a:r>
              <a:rPr lang="zh-TW" altLang="en-US" sz="2400" dirty="0">
                <a:effectLst/>
              </a:rPr>
              <a:t> </a:t>
            </a:r>
            <a:r>
              <a:rPr lang="en-US" altLang="zh-TW" sz="2400" b="1" dirty="0">
                <a:effectLst/>
                <a:latin typeface="微軟正黑體" panose="020B0604030504040204" pitchFamily="34" charset="-120"/>
              </a:rPr>
              <a:t>S</a:t>
            </a:r>
            <a:r>
              <a:rPr lang="en-US" altLang="zh-TW" sz="2400" b="1" dirty="0">
                <a:latin typeface="微軟正黑體" panose="020B0604030504040204" pitchFamily="34" charset="-120"/>
              </a:rPr>
              <a:t>ituational Simulation</a:t>
            </a:r>
            <a:endParaRPr lang="zh-TW" altLang="en-US" dirty="0"/>
          </a:p>
        </p:txBody>
      </p:sp>
      <p:sp>
        <p:nvSpPr>
          <p:cNvPr id="3" name="內容版面配置區 2"/>
          <p:cNvSpPr>
            <a:spLocks noGrp="1"/>
          </p:cNvSpPr>
          <p:nvPr>
            <p:ph idx="1"/>
          </p:nvPr>
        </p:nvSpPr>
        <p:spPr>
          <a:xfrm>
            <a:off x="611872" y="1195621"/>
            <a:ext cx="6686075" cy="586997"/>
          </a:xfrm>
        </p:spPr>
        <p:txBody>
          <a:bodyPr>
            <a:noAutofit/>
          </a:bodyPr>
          <a:lstStyle/>
          <a:p>
            <a:pPr algn="just"/>
            <a:r>
              <a:rPr lang="en-US" altLang="zh-TW" dirty="0">
                <a:latin typeface="PingFang SC Heavy" panose="020B0800000000000000" pitchFamily="34" charset="-122"/>
                <a:ea typeface="PingFang SC Heavy" panose="020B0800000000000000" pitchFamily="34" charset="-122"/>
              </a:rPr>
              <a:t>Situational Example.</a:t>
            </a:r>
            <a:endParaRPr lang="en-US" altLang="zh-TW" sz="2000" dirty="0">
              <a:latin typeface="PingFang SC Heavy" panose="020B0800000000000000" pitchFamily="34" charset="-122"/>
              <a:ea typeface="PingFang SC Heavy" panose="020B0800000000000000" pitchFamily="34" charset="-122"/>
            </a:endParaRPr>
          </a:p>
        </p:txBody>
      </p:sp>
      <p:grpSp>
        <p:nvGrpSpPr>
          <p:cNvPr id="5" name="群組 4">
            <a:extLst>
              <a:ext uri="{FF2B5EF4-FFF2-40B4-BE49-F238E27FC236}">
                <a16:creationId xmlns:a16="http://schemas.microsoft.com/office/drawing/2014/main" id="{7C716CF5-094E-4589-9644-12D433249D73}"/>
              </a:ext>
            </a:extLst>
          </p:cNvPr>
          <p:cNvGrpSpPr/>
          <p:nvPr/>
        </p:nvGrpSpPr>
        <p:grpSpPr>
          <a:xfrm>
            <a:off x="852615" y="2760484"/>
            <a:ext cx="1949361" cy="2037213"/>
            <a:chOff x="1431637" y="3154112"/>
            <a:chExt cx="1949361" cy="2037213"/>
          </a:xfrm>
        </p:grpSpPr>
        <p:pic>
          <p:nvPicPr>
            <p:cNvPr id="2050" name="Picture 2" descr="User free icon">
              <a:extLst>
                <a:ext uri="{FF2B5EF4-FFF2-40B4-BE49-F238E27FC236}">
                  <a16:creationId xmlns:a16="http://schemas.microsoft.com/office/drawing/2014/main" id="{A374267D-A09F-42E7-A618-FD28781D74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1637" y="3241964"/>
              <a:ext cx="1949361" cy="19493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elmet free icon">
              <a:extLst>
                <a:ext uri="{FF2B5EF4-FFF2-40B4-BE49-F238E27FC236}">
                  <a16:creationId xmlns:a16="http://schemas.microsoft.com/office/drawing/2014/main" id="{CE90858D-1CFD-4533-821D-03B7551519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1429" y="3154112"/>
              <a:ext cx="549775" cy="549775"/>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圖片 10">
            <a:extLst>
              <a:ext uri="{FF2B5EF4-FFF2-40B4-BE49-F238E27FC236}">
                <a16:creationId xmlns:a16="http://schemas.microsoft.com/office/drawing/2014/main" id="{481925C8-378E-4458-8AC1-157619C4689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53" b="89980" l="4061" r="89982">
                        <a14:foregroundMark x1="31859" y1="31483" x2="32220" y2="35139"/>
                        <a14:foregroundMark x1="23285" y1="40555" x2="30776" y2="42045"/>
                        <a14:foregroundMark x1="22383" y1="36357" x2="23105" y2="45904"/>
                        <a14:foregroundMark x1="9206" y1="56398" x2="10289" y2="67366"/>
                        <a14:foregroundMark x1="10289" y1="67366" x2="10289" y2="67366"/>
                        <a14:foregroundMark x1="9206" y1="70548" x2="12635" y2="56060"/>
                        <a14:foregroundMark x1="8213" y1="70413" x2="15343" y2="62492"/>
                        <a14:foregroundMark x1="9206" y1="71903" x2="15162" y2="67773"/>
                        <a14:foregroundMark x1="9928" y1="75017" x2="20217" y2="69601"/>
                        <a14:foregroundMark x1="20217" y1="69601" x2="20217" y2="69601"/>
                        <a14:foregroundMark x1="7852" y1="76236" x2="15343" y2="69601"/>
                        <a14:foregroundMark x1="7671" y1="79215" x2="10108" y2="68585"/>
                        <a14:foregroundMark x1="6949" y1="79892" x2="7852" y2="66825"/>
                        <a14:foregroundMark x1="7310" y1="73257" x2="6769" y2="59919"/>
                        <a14:foregroundMark x1="6769" y1="59919" x2="6588" y2="59648"/>
                        <a14:foregroundMark x1="5866" y1="67637" x2="6498" y2="56127"/>
                        <a14:foregroundMark x1="6498" y1="56127" x2="5686" y2="54570"/>
                        <a14:foregroundMark x1="4603" y1="65200" x2="7310" y2="64116"/>
                        <a14:foregroundMark x1="4061" y1="66148" x2="6408" y2="64794"/>
                        <a14:foregroundMark x1="4242" y1="65877" x2="5144" y2="63304"/>
                        <a14:foregroundMark x1="5144" y1="63981" x2="5505" y2="60190"/>
                        <a14:foregroundMark x1="77076" y1="51997" x2="79422" y2="65064"/>
                        <a14:foregroundMark x1="80686" y1="58294" x2="81408" y2="69601"/>
                        <a14:foregroundMark x1="82130" y1="58835" x2="79603" y2="68923"/>
                        <a14:foregroundMark x1="81949" y1="61137" x2="80686" y2="69465"/>
                        <a14:foregroundMark x1="82130" y1="63575" x2="80866" y2="70548"/>
                        <a14:foregroundMark x1="81408" y1="66960" x2="77617" y2="72444"/>
                        <a14:foregroundMark x1="60018" y1="75965" x2="48736" y2="76777"/>
                        <a14:foregroundMark x1="65614" y1="76236" x2="57220" y2="76642"/>
                        <a14:foregroundMark x1="66877" y1="76913" x2="52166" y2="76642"/>
                        <a14:foregroundMark x1="47653" y1="76777" x2="41065" y2="77454"/>
                        <a14:foregroundMark x1="46029" y1="77048" x2="35830" y2="76506"/>
                        <a14:foregroundMark x1="41606" y1="77590" x2="35830" y2="77048"/>
                        <a14:foregroundMark x1="28069" y1="27082" x2="28791" y2="31483"/>
                        <a14:foregroundMark x1="28610" y1="26540" x2="29693" y2="31347"/>
                        <a14:foregroundMark x1="21119" y1="36764" x2="22924" y2="42586"/>
                        <a14:foregroundMark x1="20758" y1="40691" x2="21119" y2="45904"/>
                        <a14:foregroundMark x1="20217" y1="42586" x2="20758" y2="36628"/>
                        <a14:foregroundMark x1="20217" y1="38930" x2="20578" y2="33108"/>
                        <a14:foregroundMark x1="21119" y1="36764" x2="23827" y2="32972"/>
                        <a14:foregroundMark x1="30235" y1="46175" x2="40162" y2="54299"/>
                        <a14:backgroundMark x1="28971" y1="54841" x2="35830" y2="55112"/>
                      </a14:backgroundRemoval>
                    </a14:imgEffect>
                  </a14:imgLayer>
                </a14:imgProps>
              </a:ext>
            </a:extLst>
          </a:blip>
          <a:stretch>
            <a:fillRect/>
          </a:stretch>
        </p:blipFill>
        <p:spPr>
          <a:xfrm>
            <a:off x="5887795" y="2559396"/>
            <a:ext cx="1379432" cy="1838827"/>
          </a:xfrm>
          <a:prstGeom prst="rect">
            <a:avLst/>
          </a:prstGeom>
          <a:effectLst>
            <a:outerShdw blurRad="50800" dist="38100" dir="2700000" algn="tl" rotWithShape="0">
              <a:prstClr val="black">
                <a:alpha val="40000"/>
              </a:prstClr>
            </a:outerShdw>
            <a:softEdge rad="12700"/>
          </a:effectLst>
        </p:spPr>
      </p:pic>
      <p:grpSp>
        <p:nvGrpSpPr>
          <p:cNvPr id="18" name="群組 17">
            <a:extLst>
              <a:ext uri="{FF2B5EF4-FFF2-40B4-BE49-F238E27FC236}">
                <a16:creationId xmlns:a16="http://schemas.microsoft.com/office/drawing/2014/main" id="{A35BC146-6E74-4174-8931-8BE00932C774}"/>
              </a:ext>
            </a:extLst>
          </p:cNvPr>
          <p:cNvGrpSpPr/>
          <p:nvPr/>
        </p:nvGrpSpPr>
        <p:grpSpPr>
          <a:xfrm>
            <a:off x="3597319" y="2760484"/>
            <a:ext cx="1949361" cy="2037213"/>
            <a:chOff x="1431637" y="3154112"/>
            <a:chExt cx="1949361" cy="2037213"/>
          </a:xfrm>
        </p:grpSpPr>
        <p:pic>
          <p:nvPicPr>
            <p:cNvPr id="19" name="Picture 2" descr="User free icon">
              <a:extLst>
                <a:ext uri="{FF2B5EF4-FFF2-40B4-BE49-F238E27FC236}">
                  <a16:creationId xmlns:a16="http://schemas.microsoft.com/office/drawing/2014/main" id="{11459479-D70A-46CA-B96C-598AD1E60F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1637" y="3241964"/>
              <a:ext cx="1949361" cy="194936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Helmet free icon">
              <a:extLst>
                <a:ext uri="{FF2B5EF4-FFF2-40B4-BE49-F238E27FC236}">
                  <a16:creationId xmlns:a16="http://schemas.microsoft.com/office/drawing/2014/main" id="{FB409711-CC9E-4DF6-B704-489D5AA04A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1429" y="3154112"/>
              <a:ext cx="549775" cy="54977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直線接點 21">
            <a:extLst>
              <a:ext uri="{FF2B5EF4-FFF2-40B4-BE49-F238E27FC236}">
                <a16:creationId xmlns:a16="http://schemas.microsoft.com/office/drawing/2014/main" id="{043D89E7-B7E9-4F56-8C80-2CDB625D30B0}"/>
              </a:ext>
            </a:extLst>
          </p:cNvPr>
          <p:cNvCxnSpPr>
            <a:stCxn id="11" idx="1"/>
          </p:cNvCxnSpPr>
          <p:nvPr/>
        </p:nvCxnSpPr>
        <p:spPr>
          <a:xfrm flipH="1" flipV="1">
            <a:off x="5107709" y="2848336"/>
            <a:ext cx="780086" cy="63047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1E3C3122-CF2F-4A86-B9A4-25271E1331BC}"/>
              </a:ext>
            </a:extLst>
          </p:cNvPr>
          <p:cNvCxnSpPr>
            <a:cxnSpLocks/>
          </p:cNvCxnSpPr>
          <p:nvPr/>
        </p:nvCxnSpPr>
        <p:spPr>
          <a:xfrm flipH="1">
            <a:off x="5107709" y="4056689"/>
            <a:ext cx="780086" cy="63047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4" name="箭號: 向右 23">
            <a:extLst>
              <a:ext uri="{FF2B5EF4-FFF2-40B4-BE49-F238E27FC236}">
                <a16:creationId xmlns:a16="http://schemas.microsoft.com/office/drawing/2014/main" id="{D0824F1E-2444-44CF-A2CE-230AE43EF894}"/>
              </a:ext>
            </a:extLst>
          </p:cNvPr>
          <p:cNvSpPr/>
          <p:nvPr/>
        </p:nvSpPr>
        <p:spPr>
          <a:xfrm>
            <a:off x="2801976" y="3588114"/>
            <a:ext cx="707843" cy="468575"/>
          </a:xfrm>
          <a:prstGeom prst="rightArrow">
            <a:avLst/>
          </a:prstGeom>
          <a:solidFill>
            <a:srgbClr val="00A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33" name="箭號: 向右 32">
            <a:extLst>
              <a:ext uri="{FF2B5EF4-FFF2-40B4-BE49-F238E27FC236}">
                <a16:creationId xmlns:a16="http://schemas.microsoft.com/office/drawing/2014/main" id="{102DFC19-3EF6-4A91-A50D-D459C190D752}"/>
              </a:ext>
            </a:extLst>
          </p:cNvPr>
          <p:cNvSpPr/>
          <p:nvPr/>
        </p:nvSpPr>
        <p:spPr>
          <a:xfrm rot="2336872" flipV="1">
            <a:off x="7313203" y="4172170"/>
            <a:ext cx="1467786" cy="468575"/>
          </a:xfrm>
          <a:prstGeom prst="rightArrow">
            <a:avLst/>
          </a:prstGeom>
          <a:solidFill>
            <a:srgbClr val="00A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34" name="箭號: 向右 33">
            <a:extLst>
              <a:ext uri="{FF2B5EF4-FFF2-40B4-BE49-F238E27FC236}">
                <a16:creationId xmlns:a16="http://schemas.microsoft.com/office/drawing/2014/main" id="{BAC7C53E-DFF6-4468-B88E-27D8D6B09940}"/>
              </a:ext>
            </a:extLst>
          </p:cNvPr>
          <p:cNvSpPr/>
          <p:nvPr/>
        </p:nvSpPr>
        <p:spPr>
          <a:xfrm rot="19263128">
            <a:off x="7313420" y="2885081"/>
            <a:ext cx="1467786" cy="468575"/>
          </a:xfrm>
          <a:prstGeom prst="rightArrow">
            <a:avLst/>
          </a:prstGeom>
          <a:solidFill>
            <a:srgbClr val="00A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grpSp>
        <p:nvGrpSpPr>
          <p:cNvPr id="25" name="群組 24">
            <a:extLst>
              <a:ext uri="{FF2B5EF4-FFF2-40B4-BE49-F238E27FC236}">
                <a16:creationId xmlns:a16="http://schemas.microsoft.com/office/drawing/2014/main" id="{6B88246C-941B-4F5A-91A7-9A230D906F50}"/>
              </a:ext>
            </a:extLst>
          </p:cNvPr>
          <p:cNvGrpSpPr/>
          <p:nvPr/>
        </p:nvGrpSpPr>
        <p:grpSpPr>
          <a:xfrm>
            <a:off x="7181985" y="1782618"/>
            <a:ext cx="973451" cy="1005841"/>
            <a:chOff x="9711052" y="1842272"/>
            <a:chExt cx="1735426" cy="1797598"/>
          </a:xfrm>
        </p:grpSpPr>
        <p:pic>
          <p:nvPicPr>
            <p:cNvPr id="40" name="圖片 39">
              <a:extLst>
                <a:ext uri="{FF2B5EF4-FFF2-40B4-BE49-F238E27FC236}">
                  <a16:creationId xmlns:a16="http://schemas.microsoft.com/office/drawing/2014/main" id="{A0A4CAD5-30A5-4C5D-8E92-3FEE0C284AFE}"/>
                </a:ext>
              </a:extLst>
            </p:cNvPr>
            <p:cNvPicPr>
              <a:picLocks noChangeAspect="1"/>
            </p:cNvPicPr>
            <p:nvPr/>
          </p:nvPicPr>
          <p:blipFill rotWithShape="1">
            <a:blip r:embed="rId6"/>
            <a:srcRect l="21094" t="18428" r="32188" b="13299"/>
            <a:stretch/>
          </p:blipFill>
          <p:spPr>
            <a:xfrm>
              <a:off x="9711052" y="1842272"/>
              <a:ext cx="1735426" cy="1797598"/>
            </a:xfrm>
            <a:prstGeom prst="rect">
              <a:avLst/>
            </a:prstGeom>
            <a:ln w="28575">
              <a:solidFill>
                <a:schemeClr val="tx1"/>
              </a:solidFill>
            </a:ln>
          </p:spPr>
        </p:pic>
        <p:sp>
          <p:nvSpPr>
            <p:cNvPr id="38" name="矩形 37">
              <a:extLst>
                <a:ext uri="{FF2B5EF4-FFF2-40B4-BE49-F238E27FC236}">
                  <a16:creationId xmlns:a16="http://schemas.microsoft.com/office/drawing/2014/main" id="{6CA4A895-446B-456F-83DE-D34E9915055F}"/>
                </a:ext>
              </a:extLst>
            </p:cNvPr>
            <p:cNvSpPr/>
            <p:nvPr/>
          </p:nvSpPr>
          <p:spPr>
            <a:xfrm>
              <a:off x="10119689" y="2583365"/>
              <a:ext cx="723900" cy="1346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pic>
          <p:nvPicPr>
            <p:cNvPr id="41" name="Picture 4" descr="Correct free icon">
              <a:extLst>
                <a:ext uri="{FF2B5EF4-FFF2-40B4-BE49-F238E27FC236}">
                  <a16:creationId xmlns:a16="http://schemas.microsoft.com/office/drawing/2014/main" id="{37A1B446-DDA4-4BE7-AABE-3231DE9DA7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87723" y="3179506"/>
              <a:ext cx="431440" cy="43144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grpSp>
        <p:nvGrpSpPr>
          <p:cNvPr id="27" name="群組 26">
            <a:extLst>
              <a:ext uri="{FF2B5EF4-FFF2-40B4-BE49-F238E27FC236}">
                <a16:creationId xmlns:a16="http://schemas.microsoft.com/office/drawing/2014/main" id="{4CEFC966-285E-4455-94D1-6667FF5CC518}"/>
              </a:ext>
            </a:extLst>
          </p:cNvPr>
          <p:cNvGrpSpPr/>
          <p:nvPr/>
        </p:nvGrpSpPr>
        <p:grpSpPr>
          <a:xfrm>
            <a:off x="7181984" y="4841161"/>
            <a:ext cx="973451" cy="1005840"/>
            <a:chOff x="7975626" y="1842272"/>
            <a:chExt cx="1735426" cy="1797597"/>
          </a:xfrm>
        </p:grpSpPr>
        <p:pic>
          <p:nvPicPr>
            <p:cNvPr id="39" name="圖片 38">
              <a:extLst>
                <a:ext uri="{FF2B5EF4-FFF2-40B4-BE49-F238E27FC236}">
                  <a16:creationId xmlns:a16="http://schemas.microsoft.com/office/drawing/2014/main" id="{71528809-609E-4454-B511-0D809A37E6BA}"/>
                </a:ext>
              </a:extLst>
            </p:cNvPr>
            <p:cNvPicPr>
              <a:picLocks noChangeAspect="1"/>
            </p:cNvPicPr>
            <p:nvPr/>
          </p:nvPicPr>
          <p:blipFill rotWithShape="1">
            <a:blip r:embed="rId8"/>
            <a:srcRect l="26641" t="18428" r="26641" b="13299"/>
            <a:stretch/>
          </p:blipFill>
          <p:spPr>
            <a:xfrm>
              <a:off x="7975626" y="1842272"/>
              <a:ext cx="1735426" cy="1797597"/>
            </a:xfrm>
            <a:prstGeom prst="rect">
              <a:avLst/>
            </a:prstGeom>
            <a:ln w="28575">
              <a:solidFill>
                <a:schemeClr val="tx1"/>
              </a:solidFill>
            </a:ln>
          </p:spPr>
        </p:pic>
        <p:sp>
          <p:nvSpPr>
            <p:cNvPr id="37" name="矩形 36">
              <a:extLst>
                <a:ext uri="{FF2B5EF4-FFF2-40B4-BE49-F238E27FC236}">
                  <a16:creationId xmlns:a16="http://schemas.microsoft.com/office/drawing/2014/main" id="{7896F6C0-FCF9-45DB-9CB4-6D40C35CCB40}"/>
                </a:ext>
              </a:extLst>
            </p:cNvPr>
            <p:cNvSpPr/>
            <p:nvPr/>
          </p:nvSpPr>
          <p:spPr>
            <a:xfrm>
              <a:off x="8481389" y="2353995"/>
              <a:ext cx="723900" cy="1346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pic>
          <p:nvPicPr>
            <p:cNvPr id="42" name="Picture 6" descr="Failed  premium icon">
              <a:extLst>
                <a:ext uri="{FF2B5EF4-FFF2-40B4-BE49-F238E27FC236}">
                  <a16:creationId xmlns:a16="http://schemas.microsoft.com/office/drawing/2014/main" id="{55BA94B2-0043-46F3-8ED2-927FBA0895C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05289" y="3179506"/>
              <a:ext cx="431440" cy="43144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
        <p:nvSpPr>
          <p:cNvPr id="45" name="圓角矩形 5">
            <a:extLst>
              <a:ext uri="{FF2B5EF4-FFF2-40B4-BE49-F238E27FC236}">
                <a16:creationId xmlns:a16="http://schemas.microsoft.com/office/drawing/2014/main" id="{B2E214DE-2B1D-4750-AB10-58F0773431FC}"/>
              </a:ext>
            </a:extLst>
          </p:cNvPr>
          <p:cNvSpPr/>
          <p:nvPr/>
        </p:nvSpPr>
        <p:spPr>
          <a:xfrm>
            <a:off x="9065041" y="4536369"/>
            <a:ext cx="1344068" cy="522655"/>
          </a:xfrm>
          <a:prstGeom prst="roundRect">
            <a:avLst/>
          </a:prstGeom>
          <a:solidFill>
            <a:srgbClr val="FB3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Alert</a:t>
            </a:r>
          </a:p>
        </p:txBody>
      </p:sp>
      <p:sp>
        <p:nvSpPr>
          <p:cNvPr id="46" name="圓角矩形 5">
            <a:extLst>
              <a:ext uri="{FF2B5EF4-FFF2-40B4-BE49-F238E27FC236}">
                <a16:creationId xmlns:a16="http://schemas.microsoft.com/office/drawing/2014/main" id="{A8279E2B-F0B7-480F-837F-374A809D26E2}"/>
              </a:ext>
            </a:extLst>
          </p:cNvPr>
          <p:cNvSpPr/>
          <p:nvPr/>
        </p:nvSpPr>
        <p:spPr>
          <a:xfrm>
            <a:off x="9065041" y="2542641"/>
            <a:ext cx="1344068" cy="52265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PASS</a:t>
            </a:r>
          </a:p>
        </p:txBody>
      </p:sp>
      <p:sp>
        <p:nvSpPr>
          <p:cNvPr id="29" name="矩形 28">
            <a:extLst>
              <a:ext uri="{FF2B5EF4-FFF2-40B4-BE49-F238E27FC236}">
                <a16:creationId xmlns:a16="http://schemas.microsoft.com/office/drawing/2014/main" id="{BA7E1628-9F29-4D44-8078-09670D9CC609}"/>
              </a:ext>
            </a:extLst>
          </p:cNvPr>
          <p:cNvSpPr/>
          <p:nvPr/>
        </p:nvSpPr>
        <p:spPr>
          <a:xfrm>
            <a:off x="954694" y="6017073"/>
            <a:ext cx="9866201" cy="369332"/>
          </a:xfrm>
          <a:prstGeom prst="rect">
            <a:avLst/>
          </a:prstGeom>
        </p:spPr>
        <p:txBody>
          <a:bodyPr wrap="square">
            <a:spAutoFit/>
          </a:bodyPr>
          <a:lstStyle/>
          <a:p>
            <a:pPr algn="ctr"/>
            <a:r>
              <a:rPr lang="en-US" altLang="zh-TW" dirty="0"/>
              <a:t>Fig.3</a:t>
            </a:r>
            <a:r>
              <a:rPr lang="en-US" altLang="zh-TW" dirty="0">
                <a:latin typeface="PingFang SC Heavy" panose="020B0800000000000000" pitchFamily="34" charset="-122"/>
                <a:ea typeface="PingFang SC Heavy" panose="020B0800000000000000" pitchFamily="34" charset="-122"/>
              </a:rPr>
              <a:t>. Detecting safety helmet simulation</a:t>
            </a:r>
            <a:endParaRPr lang="zh-TW" altLang="en-US" dirty="0"/>
          </a:p>
        </p:txBody>
      </p:sp>
    </p:spTree>
    <p:extLst>
      <p:ext uri="{BB962C8B-B14F-4D97-AF65-F5344CB8AC3E}">
        <p14:creationId xmlns:p14="http://schemas.microsoft.com/office/powerpoint/2010/main" val="135834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840EE2F6-DCF2-4FCF-ADEB-D28A859E506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499" b="89980" l="9995" r="89980">
                        <a14:foregroundMark x1="51612" y1="8499" x2="72222" y2="9689"/>
                        <a14:foregroundMark x1="72123" y1="29365" x2="81424" y2="28142"/>
                        <a14:foregroundMark x1="81424" y1="28142" x2="81424" y2="28142"/>
                        <a14:foregroundMark x1="71106" y1="28671" x2="79191" y2="29894"/>
                        <a14:foregroundMark x1="84945" y1="34755" x2="86558" y2="34623"/>
                        <a14:foregroundMark x1="87376" y1="33929" x2="85243" y2="36508"/>
                        <a14:foregroundMark x1="87178" y1="31647" x2="87773" y2="35813"/>
                        <a14:foregroundMark x1="87773" y1="35813" x2="84648" y2="37566"/>
                        <a14:foregroundMark x1="86260" y1="33267" x2="83234" y2="33796"/>
                        <a14:backgroundMark x1="21404" y1="50893" x2="23140" y2="50761"/>
                        <a14:backgroundMark x1="19395" y1="52811" x2="20809" y2="52646"/>
                        <a14:backgroundMark x1="17882" y1="53604" x2="19494" y2="53737"/>
                        <a14:backgroundMark x1="11830" y1="61541" x2="11930" y2="61012"/>
                        <a14:backgroundMark x1="11830" y1="60747" x2="11830" y2="60053"/>
                        <a14:backgroundMark x1="11954" y1="59226" x2="12004" y2="60284"/>
                        <a14:backgroundMark x1="16047" y1="55886" x2="15947" y2="55886"/>
                        <a14:backgroundMark x1="17584" y1="54001" x2="17039" y2="53902"/>
                        <a14:backgroundMark x1="25967" y1="54663" x2="26538" y2="55324"/>
                      </a14:backgroundRemoval>
                    </a14:imgEffect>
                  </a14:imgLayer>
                </a14:imgProps>
              </a:ext>
            </a:extLst>
          </a:blip>
          <a:stretch>
            <a:fillRect/>
          </a:stretch>
        </p:blipFill>
        <p:spPr>
          <a:xfrm>
            <a:off x="2506221" y="1179572"/>
            <a:ext cx="6534569" cy="4900927"/>
          </a:xfrm>
          <a:prstGeom prst="rect">
            <a:avLst/>
          </a:prstGeom>
          <a:effectLst>
            <a:outerShdw blurRad="50800" dist="38100" dir="2700000" algn="tl" rotWithShape="0">
              <a:prstClr val="black">
                <a:alpha val="40000"/>
              </a:prstClr>
            </a:outerShdw>
            <a:softEdge rad="31750"/>
          </a:effectLst>
        </p:spPr>
      </p:pic>
      <p:sp>
        <p:nvSpPr>
          <p:cNvPr id="2" name="標題 1"/>
          <p:cNvSpPr>
            <a:spLocks noGrp="1"/>
          </p:cNvSpPr>
          <p:nvPr>
            <p:ph type="title"/>
          </p:nvPr>
        </p:nvSpPr>
        <p:spPr>
          <a:xfrm>
            <a:off x="457200" y="0"/>
            <a:ext cx="11277922" cy="1005840"/>
          </a:xfrm>
        </p:spPr>
        <p:txBody>
          <a:bodyPr>
            <a:normAutofit/>
          </a:bodyPr>
          <a:lstStyle/>
          <a:p>
            <a:r>
              <a:rPr lang="en-US" altLang="zh-TW" dirty="0">
                <a:effectLst/>
              </a:rPr>
              <a:t>I. Introduction</a:t>
            </a:r>
            <a:br>
              <a:rPr lang="en-US" altLang="zh-TW" dirty="0">
                <a:effectLst/>
              </a:rPr>
            </a:br>
            <a:r>
              <a:rPr lang="en-US" altLang="zh-TW" sz="2400" dirty="0">
                <a:effectLst/>
              </a:rPr>
              <a:t>I-3.</a:t>
            </a:r>
            <a:r>
              <a:rPr lang="zh-TW" altLang="en-US" sz="2400" dirty="0">
                <a:effectLst/>
              </a:rPr>
              <a:t> </a:t>
            </a:r>
            <a:r>
              <a:rPr lang="en-US" altLang="zh-TW" sz="2400" b="1" dirty="0">
                <a:effectLst/>
                <a:latin typeface="微軟正黑體" panose="020B0604030504040204" pitchFamily="34" charset="-120"/>
              </a:rPr>
              <a:t>ARC EM9D </a:t>
            </a:r>
            <a:r>
              <a:rPr lang="en-US" altLang="zh-TW" sz="2400" b="1" dirty="0" err="1">
                <a:effectLst/>
                <a:latin typeface="微軟正黑體" panose="020B0604030504040204" pitchFamily="34" charset="-120"/>
              </a:rPr>
              <a:t>AIoT</a:t>
            </a:r>
            <a:r>
              <a:rPr lang="en-US" altLang="zh-TW" sz="2400" b="1" dirty="0">
                <a:effectLst/>
                <a:latin typeface="微軟正黑體" panose="020B0604030504040204" pitchFamily="34" charset="-120"/>
              </a:rPr>
              <a:t> DK</a:t>
            </a:r>
            <a:endParaRPr lang="zh-TW" altLang="en-US" dirty="0"/>
          </a:p>
        </p:txBody>
      </p:sp>
      <p:sp>
        <p:nvSpPr>
          <p:cNvPr id="47" name="文字方塊 46">
            <a:extLst>
              <a:ext uri="{FF2B5EF4-FFF2-40B4-BE49-F238E27FC236}">
                <a16:creationId xmlns:a16="http://schemas.microsoft.com/office/drawing/2014/main" id="{8CC9DFEF-4498-48AE-A9F2-1E5B2CCE3D37}"/>
              </a:ext>
            </a:extLst>
          </p:cNvPr>
          <p:cNvSpPr txBox="1"/>
          <p:nvPr/>
        </p:nvSpPr>
        <p:spPr>
          <a:xfrm>
            <a:off x="1067661" y="4764419"/>
            <a:ext cx="1512487" cy="369332"/>
          </a:xfrm>
          <a:prstGeom prst="rect">
            <a:avLst/>
          </a:prstGeom>
          <a:noFill/>
        </p:spPr>
        <p:txBody>
          <a:bodyPr wrap="square" rtlCol="0">
            <a:spAutoFit/>
          </a:bodyPr>
          <a:lstStyle/>
          <a:p>
            <a:pPr algn="ctr"/>
            <a:r>
              <a:rPr lang="en-US" altLang="zh-TW" dirty="0"/>
              <a:t>Signal LEDs</a:t>
            </a:r>
            <a:endParaRPr lang="zh-TW" altLang="en-US" dirty="0"/>
          </a:p>
        </p:txBody>
      </p:sp>
      <p:sp>
        <p:nvSpPr>
          <p:cNvPr id="52" name="矩形 51">
            <a:extLst>
              <a:ext uri="{FF2B5EF4-FFF2-40B4-BE49-F238E27FC236}">
                <a16:creationId xmlns:a16="http://schemas.microsoft.com/office/drawing/2014/main" id="{57549234-B637-4AEE-94FC-9124C68D8BEF}"/>
              </a:ext>
            </a:extLst>
          </p:cNvPr>
          <p:cNvSpPr/>
          <p:nvPr/>
        </p:nvSpPr>
        <p:spPr>
          <a:xfrm>
            <a:off x="3547610" y="5942015"/>
            <a:ext cx="5173211" cy="369332"/>
          </a:xfrm>
          <a:prstGeom prst="rect">
            <a:avLst/>
          </a:prstGeom>
        </p:spPr>
        <p:txBody>
          <a:bodyPr wrap="none">
            <a:spAutoFit/>
          </a:bodyPr>
          <a:lstStyle/>
          <a:p>
            <a:r>
              <a:rPr lang="en-US" altLang="zh-TW" dirty="0"/>
              <a:t>Fig.</a:t>
            </a:r>
            <a:r>
              <a:rPr lang="zh-TW" altLang="en-US" dirty="0"/>
              <a:t> </a:t>
            </a:r>
            <a:r>
              <a:rPr lang="en-US" altLang="zh-TW" dirty="0"/>
              <a:t>4</a:t>
            </a:r>
            <a:r>
              <a:rPr lang="zh-TW" altLang="en-US" dirty="0"/>
              <a:t> </a:t>
            </a:r>
            <a:r>
              <a:rPr lang="en-US" altLang="zh-TW" dirty="0"/>
              <a:t>Hard Hats Detection in Unmanned Factory</a:t>
            </a:r>
            <a:endParaRPr lang="zh-TW" altLang="en-US" dirty="0"/>
          </a:p>
        </p:txBody>
      </p:sp>
      <p:grpSp>
        <p:nvGrpSpPr>
          <p:cNvPr id="14" name="群組 13">
            <a:extLst>
              <a:ext uri="{FF2B5EF4-FFF2-40B4-BE49-F238E27FC236}">
                <a16:creationId xmlns:a16="http://schemas.microsoft.com/office/drawing/2014/main" id="{C16CC7B2-0CA1-4B90-A7E1-03DAC26B5574}"/>
              </a:ext>
            </a:extLst>
          </p:cNvPr>
          <p:cNvGrpSpPr/>
          <p:nvPr/>
        </p:nvGrpSpPr>
        <p:grpSpPr>
          <a:xfrm>
            <a:off x="7139708" y="4892325"/>
            <a:ext cx="3930491" cy="760329"/>
            <a:chOff x="6796455" y="4938507"/>
            <a:chExt cx="4033600" cy="760329"/>
          </a:xfrm>
        </p:grpSpPr>
        <p:sp>
          <p:nvSpPr>
            <p:cNvPr id="48" name="手繪多邊形 11">
              <a:extLst>
                <a:ext uri="{FF2B5EF4-FFF2-40B4-BE49-F238E27FC236}">
                  <a16:creationId xmlns:a16="http://schemas.microsoft.com/office/drawing/2014/main" id="{972204CC-5725-4917-82C6-DA35FCACFB71}"/>
                </a:ext>
              </a:extLst>
            </p:cNvPr>
            <p:cNvSpPr/>
            <p:nvPr/>
          </p:nvSpPr>
          <p:spPr>
            <a:xfrm flipH="1">
              <a:off x="6796455" y="4938507"/>
              <a:ext cx="3915743" cy="618309"/>
            </a:xfrm>
            <a:custGeom>
              <a:avLst/>
              <a:gdLst>
                <a:gd name="connsiteX0" fmla="*/ 2682240 w 2682240"/>
                <a:gd name="connsiteY0" fmla="*/ 0 h 618309"/>
                <a:gd name="connsiteX1" fmla="*/ 2255520 w 2682240"/>
                <a:gd name="connsiteY1" fmla="*/ 609600 h 618309"/>
                <a:gd name="connsiteX2" fmla="*/ 0 w 2682240"/>
                <a:gd name="connsiteY2" fmla="*/ 618309 h 618309"/>
              </a:gdLst>
              <a:ahLst/>
              <a:cxnLst>
                <a:cxn ang="0">
                  <a:pos x="connsiteX0" y="connsiteY0"/>
                </a:cxn>
                <a:cxn ang="0">
                  <a:pos x="connsiteX1" y="connsiteY1"/>
                </a:cxn>
                <a:cxn ang="0">
                  <a:pos x="connsiteX2" y="connsiteY2"/>
                </a:cxn>
              </a:cxnLst>
              <a:rect l="l" t="t" r="r" b="b"/>
              <a:pathLst>
                <a:path w="2682240" h="618309">
                  <a:moveTo>
                    <a:pt x="2682240" y="0"/>
                  </a:moveTo>
                  <a:lnTo>
                    <a:pt x="2255520" y="609600"/>
                  </a:lnTo>
                  <a:lnTo>
                    <a:pt x="0" y="618309"/>
                  </a:lnTo>
                </a:path>
              </a:pathLst>
            </a:custGeom>
            <a:noFill/>
            <a:ln w="28575">
              <a:solidFill>
                <a:srgbClr val="FF000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矩形 12">
              <a:extLst>
                <a:ext uri="{FF2B5EF4-FFF2-40B4-BE49-F238E27FC236}">
                  <a16:creationId xmlns:a16="http://schemas.microsoft.com/office/drawing/2014/main" id="{59B23EF7-BAE7-4614-B551-2D371F4E8D2C}"/>
                </a:ext>
              </a:extLst>
            </p:cNvPr>
            <p:cNvSpPr/>
            <p:nvPr/>
          </p:nvSpPr>
          <p:spPr>
            <a:xfrm>
              <a:off x="10605848" y="5449455"/>
              <a:ext cx="224207" cy="2493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grpSp>
      <p:sp>
        <p:nvSpPr>
          <p:cNvPr id="53" name="文字方塊 52">
            <a:extLst>
              <a:ext uri="{FF2B5EF4-FFF2-40B4-BE49-F238E27FC236}">
                <a16:creationId xmlns:a16="http://schemas.microsoft.com/office/drawing/2014/main" id="{D5C30AC9-2F32-4172-A8D3-91AEB847CD0D}"/>
              </a:ext>
            </a:extLst>
          </p:cNvPr>
          <p:cNvSpPr txBox="1"/>
          <p:nvPr/>
        </p:nvSpPr>
        <p:spPr>
          <a:xfrm>
            <a:off x="9934752" y="5053409"/>
            <a:ext cx="932873" cy="369332"/>
          </a:xfrm>
          <a:prstGeom prst="rect">
            <a:avLst/>
          </a:prstGeom>
          <a:noFill/>
        </p:spPr>
        <p:txBody>
          <a:bodyPr wrap="square">
            <a:spAutoFit/>
          </a:bodyPr>
          <a:lstStyle/>
          <a:p>
            <a:pPr algn="ctr"/>
            <a:r>
              <a:rPr lang="en-US" altLang="zh-TW" dirty="0"/>
              <a:t>EM9D</a:t>
            </a:r>
          </a:p>
        </p:txBody>
      </p:sp>
      <p:grpSp>
        <p:nvGrpSpPr>
          <p:cNvPr id="54" name="群組 53">
            <a:extLst>
              <a:ext uri="{FF2B5EF4-FFF2-40B4-BE49-F238E27FC236}">
                <a16:creationId xmlns:a16="http://schemas.microsoft.com/office/drawing/2014/main" id="{BDCFEA6B-933E-47CB-9088-9B5259E58F8A}"/>
              </a:ext>
            </a:extLst>
          </p:cNvPr>
          <p:cNvGrpSpPr/>
          <p:nvPr/>
        </p:nvGrpSpPr>
        <p:grpSpPr>
          <a:xfrm flipH="1">
            <a:off x="932871" y="4548094"/>
            <a:ext cx="2803875" cy="760329"/>
            <a:chOff x="6796455" y="4938507"/>
            <a:chExt cx="4033600" cy="760329"/>
          </a:xfrm>
        </p:grpSpPr>
        <p:sp>
          <p:nvSpPr>
            <p:cNvPr id="55" name="手繪多邊形 11">
              <a:extLst>
                <a:ext uri="{FF2B5EF4-FFF2-40B4-BE49-F238E27FC236}">
                  <a16:creationId xmlns:a16="http://schemas.microsoft.com/office/drawing/2014/main" id="{1EDD2C81-16AC-4997-B97E-7DB691AF92FE}"/>
                </a:ext>
              </a:extLst>
            </p:cNvPr>
            <p:cNvSpPr/>
            <p:nvPr/>
          </p:nvSpPr>
          <p:spPr>
            <a:xfrm flipH="1">
              <a:off x="6796455" y="4938507"/>
              <a:ext cx="3915743" cy="618309"/>
            </a:xfrm>
            <a:custGeom>
              <a:avLst/>
              <a:gdLst>
                <a:gd name="connsiteX0" fmla="*/ 2682240 w 2682240"/>
                <a:gd name="connsiteY0" fmla="*/ 0 h 618309"/>
                <a:gd name="connsiteX1" fmla="*/ 2255520 w 2682240"/>
                <a:gd name="connsiteY1" fmla="*/ 609600 h 618309"/>
                <a:gd name="connsiteX2" fmla="*/ 0 w 2682240"/>
                <a:gd name="connsiteY2" fmla="*/ 618309 h 618309"/>
              </a:gdLst>
              <a:ahLst/>
              <a:cxnLst>
                <a:cxn ang="0">
                  <a:pos x="connsiteX0" y="connsiteY0"/>
                </a:cxn>
                <a:cxn ang="0">
                  <a:pos x="connsiteX1" y="connsiteY1"/>
                </a:cxn>
                <a:cxn ang="0">
                  <a:pos x="connsiteX2" y="connsiteY2"/>
                </a:cxn>
              </a:cxnLst>
              <a:rect l="l" t="t" r="r" b="b"/>
              <a:pathLst>
                <a:path w="2682240" h="618309">
                  <a:moveTo>
                    <a:pt x="2682240" y="0"/>
                  </a:moveTo>
                  <a:lnTo>
                    <a:pt x="2255520" y="609600"/>
                  </a:lnTo>
                  <a:lnTo>
                    <a:pt x="0" y="618309"/>
                  </a:lnTo>
                </a:path>
              </a:pathLst>
            </a:custGeom>
            <a:noFill/>
            <a:ln w="28575">
              <a:solidFill>
                <a:srgbClr val="FF000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6" name="矩形 55">
              <a:extLst>
                <a:ext uri="{FF2B5EF4-FFF2-40B4-BE49-F238E27FC236}">
                  <a16:creationId xmlns:a16="http://schemas.microsoft.com/office/drawing/2014/main" id="{0418F4F8-2EA8-4FCD-B1E0-A5C542CCB75F}"/>
                </a:ext>
              </a:extLst>
            </p:cNvPr>
            <p:cNvSpPr/>
            <p:nvPr/>
          </p:nvSpPr>
          <p:spPr>
            <a:xfrm>
              <a:off x="10605848" y="5449455"/>
              <a:ext cx="224207" cy="2493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grpSp>
      <p:grpSp>
        <p:nvGrpSpPr>
          <p:cNvPr id="57" name="群組 56">
            <a:extLst>
              <a:ext uri="{FF2B5EF4-FFF2-40B4-BE49-F238E27FC236}">
                <a16:creationId xmlns:a16="http://schemas.microsoft.com/office/drawing/2014/main" id="{56456859-DFC9-4453-A9A2-489D5873EC33}"/>
              </a:ext>
            </a:extLst>
          </p:cNvPr>
          <p:cNvGrpSpPr/>
          <p:nvPr/>
        </p:nvGrpSpPr>
        <p:grpSpPr>
          <a:xfrm flipH="1" flipV="1">
            <a:off x="932871" y="2974108"/>
            <a:ext cx="3584348" cy="1179257"/>
            <a:chOff x="6796455" y="4938507"/>
            <a:chExt cx="4033600" cy="760329"/>
          </a:xfrm>
        </p:grpSpPr>
        <p:sp>
          <p:nvSpPr>
            <p:cNvPr id="58" name="手繪多邊形 11">
              <a:extLst>
                <a:ext uri="{FF2B5EF4-FFF2-40B4-BE49-F238E27FC236}">
                  <a16:creationId xmlns:a16="http://schemas.microsoft.com/office/drawing/2014/main" id="{1A92E84E-284C-46B7-8FCB-35FA7C25A94E}"/>
                </a:ext>
              </a:extLst>
            </p:cNvPr>
            <p:cNvSpPr/>
            <p:nvPr/>
          </p:nvSpPr>
          <p:spPr>
            <a:xfrm flipH="1">
              <a:off x="6796455" y="4938507"/>
              <a:ext cx="3915743" cy="618309"/>
            </a:xfrm>
            <a:custGeom>
              <a:avLst/>
              <a:gdLst>
                <a:gd name="connsiteX0" fmla="*/ 2682240 w 2682240"/>
                <a:gd name="connsiteY0" fmla="*/ 0 h 618309"/>
                <a:gd name="connsiteX1" fmla="*/ 2255520 w 2682240"/>
                <a:gd name="connsiteY1" fmla="*/ 609600 h 618309"/>
                <a:gd name="connsiteX2" fmla="*/ 0 w 2682240"/>
                <a:gd name="connsiteY2" fmla="*/ 618309 h 618309"/>
              </a:gdLst>
              <a:ahLst/>
              <a:cxnLst>
                <a:cxn ang="0">
                  <a:pos x="connsiteX0" y="connsiteY0"/>
                </a:cxn>
                <a:cxn ang="0">
                  <a:pos x="connsiteX1" y="connsiteY1"/>
                </a:cxn>
                <a:cxn ang="0">
                  <a:pos x="connsiteX2" y="connsiteY2"/>
                </a:cxn>
              </a:cxnLst>
              <a:rect l="l" t="t" r="r" b="b"/>
              <a:pathLst>
                <a:path w="2682240" h="618309">
                  <a:moveTo>
                    <a:pt x="2682240" y="0"/>
                  </a:moveTo>
                  <a:lnTo>
                    <a:pt x="2255520" y="609600"/>
                  </a:lnTo>
                  <a:lnTo>
                    <a:pt x="0" y="618309"/>
                  </a:lnTo>
                </a:path>
              </a:pathLst>
            </a:custGeom>
            <a:noFill/>
            <a:ln w="28575">
              <a:solidFill>
                <a:srgbClr val="FF000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9" name="矩形 58">
              <a:extLst>
                <a:ext uri="{FF2B5EF4-FFF2-40B4-BE49-F238E27FC236}">
                  <a16:creationId xmlns:a16="http://schemas.microsoft.com/office/drawing/2014/main" id="{01518799-AFA1-4C63-84ED-3B012D79A373}"/>
                </a:ext>
              </a:extLst>
            </p:cNvPr>
            <p:cNvSpPr/>
            <p:nvPr/>
          </p:nvSpPr>
          <p:spPr>
            <a:xfrm>
              <a:off x="10605848" y="5449455"/>
              <a:ext cx="224207" cy="2493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grpSp>
      <p:sp>
        <p:nvSpPr>
          <p:cNvPr id="60" name="文字方塊 59">
            <a:extLst>
              <a:ext uri="{FF2B5EF4-FFF2-40B4-BE49-F238E27FC236}">
                <a16:creationId xmlns:a16="http://schemas.microsoft.com/office/drawing/2014/main" id="{0FEA1E36-208D-455E-86D9-D415A451D7E8}"/>
              </a:ext>
            </a:extLst>
          </p:cNvPr>
          <p:cNvSpPr txBox="1"/>
          <p:nvPr/>
        </p:nvSpPr>
        <p:spPr>
          <a:xfrm>
            <a:off x="1302969" y="2825047"/>
            <a:ext cx="1072802" cy="369332"/>
          </a:xfrm>
          <a:prstGeom prst="rect">
            <a:avLst/>
          </a:prstGeom>
          <a:noFill/>
        </p:spPr>
        <p:txBody>
          <a:bodyPr wrap="square" rtlCol="0">
            <a:spAutoFit/>
          </a:bodyPr>
          <a:lstStyle/>
          <a:p>
            <a:r>
              <a:rPr lang="en-US" altLang="zh-TW" dirty="0">
                <a:latin typeface="PingFang SC Heavy" panose="020B0800000000000000" pitchFamily="34" charset="-122"/>
                <a:ea typeface="PingFang SC Heavy" panose="020B0800000000000000" pitchFamily="34" charset="-122"/>
              </a:rPr>
              <a:t>Button</a:t>
            </a:r>
            <a:endParaRPr lang="zh-TW" altLang="en-US" dirty="0"/>
          </a:p>
        </p:txBody>
      </p:sp>
    </p:spTree>
    <p:extLst>
      <p:ext uri="{BB962C8B-B14F-4D97-AF65-F5344CB8AC3E}">
        <p14:creationId xmlns:p14="http://schemas.microsoft.com/office/powerpoint/2010/main" val="2593053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normAutofit/>
          </a:bodyPr>
          <a:lstStyle/>
          <a:p>
            <a:r>
              <a:rPr lang="en-US" altLang="zh-TW" dirty="0">
                <a:effectLst/>
              </a:rPr>
              <a:t>I. Introduction</a:t>
            </a:r>
            <a:br>
              <a:rPr lang="en-US" altLang="zh-TW" dirty="0">
                <a:effectLst/>
              </a:rPr>
            </a:br>
            <a:r>
              <a:rPr lang="en-US" altLang="zh-TW" sz="2400" dirty="0">
                <a:effectLst/>
              </a:rPr>
              <a:t>I-4.</a:t>
            </a:r>
            <a:r>
              <a:rPr lang="zh-TW" altLang="en-US" sz="2400" dirty="0">
                <a:effectLst/>
              </a:rPr>
              <a:t> </a:t>
            </a:r>
            <a:r>
              <a:rPr lang="en-US" altLang="zh-TW" sz="2400" b="1" dirty="0">
                <a:latin typeface="微軟正黑體" panose="020B0604030504040204" pitchFamily="34" charset="-120"/>
              </a:rPr>
              <a:t>Flow Chart –user flow </a:t>
            </a:r>
            <a:endParaRPr lang="zh-TW" altLang="en-US" dirty="0"/>
          </a:p>
        </p:txBody>
      </p:sp>
      <p:sp>
        <p:nvSpPr>
          <p:cNvPr id="14" name="矩形 13">
            <a:extLst>
              <a:ext uri="{FF2B5EF4-FFF2-40B4-BE49-F238E27FC236}">
                <a16:creationId xmlns:a16="http://schemas.microsoft.com/office/drawing/2014/main" id="{9BA21711-053D-414C-A8A9-D151B3AE9427}"/>
              </a:ext>
            </a:extLst>
          </p:cNvPr>
          <p:cNvSpPr/>
          <p:nvPr/>
        </p:nvSpPr>
        <p:spPr>
          <a:xfrm>
            <a:off x="5103292" y="5148101"/>
            <a:ext cx="2351991" cy="369332"/>
          </a:xfrm>
          <a:prstGeom prst="rect">
            <a:avLst/>
          </a:prstGeom>
        </p:spPr>
        <p:txBody>
          <a:bodyPr wrap="none">
            <a:spAutoFit/>
          </a:bodyPr>
          <a:lstStyle/>
          <a:p>
            <a:r>
              <a:rPr lang="en-US" altLang="zh-TW" dirty="0"/>
              <a:t>Fig.</a:t>
            </a:r>
            <a:r>
              <a:rPr lang="zh-TW" altLang="en-US" dirty="0"/>
              <a:t> </a:t>
            </a:r>
            <a:r>
              <a:rPr lang="en-US" altLang="zh-TW" dirty="0"/>
              <a:t>5</a:t>
            </a:r>
            <a:r>
              <a:rPr lang="zh-TW" altLang="en-US" dirty="0"/>
              <a:t> </a:t>
            </a:r>
            <a:r>
              <a:rPr lang="en-US" altLang="zh-TW" dirty="0"/>
              <a:t>user case flow.</a:t>
            </a:r>
            <a:endParaRPr lang="zh-TW" altLang="en-US" dirty="0"/>
          </a:p>
        </p:txBody>
      </p:sp>
      <p:sp>
        <p:nvSpPr>
          <p:cNvPr id="30" name="圓角矩形 5">
            <a:extLst>
              <a:ext uri="{FF2B5EF4-FFF2-40B4-BE49-F238E27FC236}">
                <a16:creationId xmlns:a16="http://schemas.microsoft.com/office/drawing/2014/main" id="{3DD0BDF0-6170-43A5-BA63-C0B073F9F896}"/>
              </a:ext>
            </a:extLst>
          </p:cNvPr>
          <p:cNvSpPr/>
          <p:nvPr/>
        </p:nvSpPr>
        <p:spPr>
          <a:xfrm>
            <a:off x="3063126" y="3177771"/>
            <a:ext cx="1861980" cy="825167"/>
          </a:xfrm>
          <a:prstGeom prst="flowChartDecision">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Human Passing?</a:t>
            </a:r>
          </a:p>
        </p:txBody>
      </p:sp>
      <p:sp>
        <p:nvSpPr>
          <p:cNvPr id="31" name="圓角矩形 5">
            <a:extLst>
              <a:ext uri="{FF2B5EF4-FFF2-40B4-BE49-F238E27FC236}">
                <a16:creationId xmlns:a16="http://schemas.microsoft.com/office/drawing/2014/main" id="{A09841A6-83B6-48FA-BB6D-AFB55AF4A9C7}"/>
              </a:ext>
            </a:extLst>
          </p:cNvPr>
          <p:cNvSpPr/>
          <p:nvPr/>
        </p:nvSpPr>
        <p:spPr>
          <a:xfrm>
            <a:off x="5231247" y="3177770"/>
            <a:ext cx="1344068" cy="825167"/>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Camera Get Image</a:t>
            </a:r>
          </a:p>
        </p:txBody>
      </p:sp>
      <p:sp>
        <p:nvSpPr>
          <p:cNvPr id="34" name="圓角矩形 5">
            <a:extLst>
              <a:ext uri="{FF2B5EF4-FFF2-40B4-BE49-F238E27FC236}">
                <a16:creationId xmlns:a16="http://schemas.microsoft.com/office/drawing/2014/main" id="{B534A929-B7E2-4226-9A93-F523A1863A50}"/>
              </a:ext>
            </a:extLst>
          </p:cNvPr>
          <p:cNvSpPr/>
          <p:nvPr/>
        </p:nvSpPr>
        <p:spPr>
          <a:xfrm>
            <a:off x="0" y="3177771"/>
            <a:ext cx="2718418" cy="825167"/>
          </a:xfrm>
          <a:prstGeom prst="roundRect">
            <a:avLst/>
          </a:prstGeom>
          <a:solidFill>
            <a:srgbClr val="00B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effectLst>
                  <a:outerShdw blurRad="38100" dist="38100" dir="2700000" algn="tl">
                    <a:srgbClr val="000000">
                      <a:alpha val="43137"/>
                    </a:srgbClr>
                  </a:outerShdw>
                </a:effectLst>
                <a:latin typeface="PingFang SC Heavy" panose="020B0800000000000000" pitchFamily="34" charset="-122"/>
                <a:ea typeface="PingFang SC Heavy" panose="020B0800000000000000" pitchFamily="34" charset="-122"/>
              </a:rPr>
              <a:t>Photoelectric Switch Check Region of Interest</a:t>
            </a:r>
          </a:p>
        </p:txBody>
      </p:sp>
      <p:cxnSp>
        <p:nvCxnSpPr>
          <p:cNvPr id="33" name="直線單箭頭接點 32">
            <a:extLst>
              <a:ext uri="{FF2B5EF4-FFF2-40B4-BE49-F238E27FC236}">
                <a16:creationId xmlns:a16="http://schemas.microsoft.com/office/drawing/2014/main" id="{56927CD3-E53D-4864-8354-BF31D264DA56}"/>
              </a:ext>
            </a:extLst>
          </p:cNvPr>
          <p:cNvCxnSpPr>
            <a:cxnSpLocks/>
            <a:stCxn id="34" idx="3"/>
            <a:endCxn id="30" idx="1"/>
          </p:cNvCxnSpPr>
          <p:nvPr/>
        </p:nvCxnSpPr>
        <p:spPr>
          <a:xfrm>
            <a:off x="2718418" y="3590355"/>
            <a:ext cx="344708" cy="0"/>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FD473F46-2E5A-415C-AC56-9520D8B1DAA3}"/>
              </a:ext>
            </a:extLst>
          </p:cNvPr>
          <p:cNvCxnSpPr>
            <a:cxnSpLocks/>
            <a:stCxn id="30" idx="2"/>
          </p:cNvCxnSpPr>
          <p:nvPr/>
        </p:nvCxnSpPr>
        <p:spPr>
          <a:xfrm>
            <a:off x="3994116" y="4002938"/>
            <a:ext cx="0" cy="317201"/>
          </a:xfrm>
          <a:prstGeom prst="straightConnector1">
            <a:avLst/>
          </a:prstGeom>
          <a:ln w="28575">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CF804576-3C93-40FB-B22A-226B6EA5CCB1}"/>
              </a:ext>
            </a:extLst>
          </p:cNvPr>
          <p:cNvCxnSpPr>
            <a:cxnSpLocks/>
          </p:cNvCxnSpPr>
          <p:nvPr/>
        </p:nvCxnSpPr>
        <p:spPr>
          <a:xfrm>
            <a:off x="1275698" y="3996037"/>
            <a:ext cx="0" cy="317201"/>
          </a:xfrm>
          <a:prstGeom prst="straightConnector1">
            <a:avLst/>
          </a:prstGeom>
          <a:ln w="28575">
            <a:solidFill>
              <a:schemeClr val="tx1"/>
            </a:solidFill>
            <a:headEnd type="triangl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id="{D8BE19C7-FDE1-475E-98C3-D067E42E2BA7}"/>
              </a:ext>
            </a:extLst>
          </p:cNvPr>
          <p:cNvCxnSpPr>
            <a:cxnSpLocks/>
          </p:cNvCxnSpPr>
          <p:nvPr/>
        </p:nvCxnSpPr>
        <p:spPr>
          <a:xfrm flipH="1">
            <a:off x="1269602" y="4313238"/>
            <a:ext cx="2718418" cy="0"/>
          </a:xfrm>
          <a:prstGeom prst="straightConnector1">
            <a:avLst/>
          </a:prstGeom>
          <a:ln w="28575">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5" name="文字方塊 44">
            <a:extLst>
              <a:ext uri="{FF2B5EF4-FFF2-40B4-BE49-F238E27FC236}">
                <a16:creationId xmlns:a16="http://schemas.microsoft.com/office/drawing/2014/main" id="{4DE2EEC8-52E4-4D75-9566-C2BCBD1258EF}"/>
              </a:ext>
            </a:extLst>
          </p:cNvPr>
          <p:cNvSpPr txBox="1"/>
          <p:nvPr/>
        </p:nvSpPr>
        <p:spPr>
          <a:xfrm>
            <a:off x="4746920" y="3238195"/>
            <a:ext cx="356372" cy="369332"/>
          </a:xfrm>
          <a:prstGeom prst="rect">
            <a:avLst/>
          </a:prstGeom>
          <a:noFill/>
        </p:spPr>
        <p:txBody>
          <a:bodyPr wrap="square">
            <a:spAutoFit/>
          </a:bodyPr>
          <a:lstStyle/>
          <a:p>
            <a:pPr algn="ctr"/>
            <a:r>
              <a:rPr lang="en-US" altLang="zh-TW" dirty="0">
                <a:ea typeface="PingFang SC Heavy" panose="020B0800000000000000" pitchFamily="34" charset="-122"/>
              </a:rPr>
              <a:t>T</a:t>
            </a:r>
            <a:endParaRPr lang="zh-TW" altLang="en-US" dirty="0"/>
          </a:p>
        </p:txBody>
      </p:sp>
      <p:sp>
        <p:nvSpPr>
          <p:cNvPr id="46" name="文字方塊 45">
            <a:extLst>
              <a:ext uri="{FF2B5EF4-FFF2-40B4-BE49-F238E27FC236}">
                <a16:creationId xmlns:a16="http://schemas.microsoft.com/office/drawing/2014/main" id="{2B3F3E22-2BE2-4842-A333-0382EA33879E}"/>
              </a:ext>
            </a:extLst>
          </p:cNvPr>
          <p:cNvSpPr txBox="1"/>
          <p:nvPr/>
        </p:nvSpPr>
        <p:spPr>
          <a:xfrm>
            <a:off x="3948872" y="3924729"/>
            <a:ext cx="356372" cy="369332"/>
          </a:xfrm>
          <a:prstGeom prst="rect">
            <a:avLst/>
          </a:prstGeom>
          <a:noFill/>
        </p:spPr>
        <p:txBody>
          <a:bodyPr wrap="square">
            <a:spAutoFit/>
          </a:bodyPr>
          <a:lstStyle/>
          <a:p>
            <a:pPr algn="ctr"/>
            <a:r>
              <a:rPr lang="en-US" altLang="zh-TW" dirty="0">
                <a:ea typeface="PingFang SC Heavy" panose="020B0800000000000000" pitchFamily="34" charset="-122"/>
              </a:rPr>
              <a:t>F</a:t>
            </a:r>
            <a:endParaRPr lang="zh-TW" altLang="en-US" dirty="0"/>
          </a:p>
        </p:txBody>
      </p:sp>
      <p:cxnSp>
        <p:nvCxnSpPr>
          <p:cNvPr id="47" name="直線單箭頭接點 46">
            <a:extLst>
              <a:ext uri="{FF2B5EF4-FFF2-40B4-BE49-F238E27FC236}">
                <a16:creationId xmlns:a16="http://schemas.microsoft.com/office/drawing/2014/main" id="{366B0713-B75B-4DBF-8844-039DCD31C1AA}"/>
              </a:ext>
            </a:extLst>
          </p:cNvPr>
          <p:cNvCxnSpPr>
            <a:cxnSpLocks/>
            <a:stCxn id="30" idx="3"/>
            <a:endCxn id="31" idx="1"/>
          </p:cNvCxnSpPr>
          <p:nvPr/>
        </p:nvCxnSpPr>
        <p:spPr>
          <a:xfrm flipV="1">
            <a:off x="4925106" y="3590354"/>
            <a:ext cx="306141" cy="1"/>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1" name="圓角矩形 5">
            <a:extLst>
              <a:ext uri="{FF2B5EF4-FFF2-40B4-BE49-F238E27FC236}">
                <a16:creationId xmlns:a16="http://schemas.microsoft.com/office/drawing/2014/main" id="{B895B5CD-2B4D-4484-AEE8-B68ACA0A2A38}"/>
              </a:ext>
            </a:extLst>
          </p:cNvPr>
          <p:cNvSpPr/>
          <p:nvPr/>
        </p:nvSpPr>
        <p:spPr>
          <a:xfrm>
            <a:off x="6886442" y="3177770"/>
            <a:ext cx="1344068" cy="825167"/>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Model</a:t>
            </a:r>
          </a:p>
          <a:p>
            <a:pPr algn="ctr"/>
            <a:r>
              <a:rPr lang="en-US" altLang="zh-TW" sz="1600" dirty="0">
                <a:latin typeface="PingFang SC Heavy" panose="020B0800000000000000" pitchFamily="34" charset="-122"/>
                <a:ea typeface="PingFang SC Heavy" panose="020B0800000000000000" pitchFamily="34" charset="-122"/>
              </a:rPr>
              <a:t>Inference</a:t>
            </a:r>
          </a:p>
        </p:txBody>
      </p:sp>
      <p:cxnSp>
        <p:nvCxnSpPr>
          <p:cNvPr id="52" name="直線單箭頭接點 51">
            <a:extLst>
              <a:ext uri="{FF2B5EF4-FFF2-40B4-BE49-F238E27FC236}">
                <a16:creationId xmlns:a16="http://schemas.microsoft.com/office/drawing/2014/main" id="{6365DBC5-F798-43B7-A401-F8F376BD65E7}"/>
              </a:ext>
            </a:extLst>
          </p:cNvPr>
          <p:cNvCxnSpPr>
            <a:cxnSpLocks/>
            <a:stCxn id="31" idx="3"/>
            <a:endCxn id="51" idx="1"/>
          </p:cNvCxnSpPr>
          <p:nvPr/>
        </p:nvCxnSpPr>
        <p:spPr>
          <a:xfrm>
            <a:off x="6575315" y="3590354"/>
            <a:ext cx="311127" cy="0"/>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0" name="圓角矩形 5">
            <a:extLst>
              <a:ext uri="{FF2B5EF4-FFF2-40B4-BE49-F238E27FC236}">
                <a16:creationId xmlns:a16="http://schemas.microsoft.com/office/drawing/2014/main" id="{766F9581-C762-4951-928C-0AABF259AA8B}"/>
              </a:ext>
            </a:extLst>
          </p:cNvPr>
          <p:cNvSpPr/>
          <p:nvPr/>
        </p:nvSpPr>
        <p:spPr>
          <a:xfrm>
            <a:off x="8541636" y="3180079"/>
            <a:ext cx="1861980" cy="825167"/>
          </a:xfrm>
          <a:prstGeom prst="flowChartDecision">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Safety Helmet?</a:t>
            </a:r>
          </a:p>
        </p:txBody>
      </p:sp>
      <p:cxnSp>
        <p:nvCxnSpPr>
          <p:cNvPr id="61" name="直線單箭頭接點 60">
            <a:extLst>
              <a:ext uri="{FF2B5EF4-FFF2-40B4-BE49-F238E27FC236}">
                <a16:creationId xmlns:a16="http://schemas.microsoft.com/office/drawing/2014/main" id="{F4D586D3-61D4-427D-B150-19FF501DBC75}"/>
              </a:ext>
            </a:extLst>
          </p:cNvPr>
          <p:cNvCxnSpPr>
            <a:cxnSpLocks/>
            <a:stCxn id="51" idx="3"/>
            <a:endCxn id="60" idx="1"/>
          </p:cNvCxnSpPr>
          <p:nvPr/>
        </p:nvCxnSpPr>
        <p:spPr>
          <a:xfrm>
            <a:off x="8230510" y="3590354"/>
            <a:ext cx="311126" cy="2309"/>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圓角矩形 5">
            <a:extLst>
              <a:ext uri="{FF2B5EF4-FFF2-40B4-BE49-F238E27FC236}">
                <a16:creationId xmlns:a16="http://schemas.microsoft.com/office/drawing/2014/main" id="{DC88C0C8-AA18-4667-A70A-99C8AD7DC7CA}"/>
              </a:ext>
            </a:extLst>
          </p:cNvPr>
          <p:cNvSpPr/>
          <p:nvPr/>
        </p:nvSpPr>
        <p:spPr>
          <a:xfrm>
            <a:off x="10609830" y="3177770"/>
            <a:ext cx="1755285" cy="825167"/>
          </a:xfrm>
          <a:prstGeom prst="flowChartInputOutpu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Correct signal </a:t>
            </a:r>
          </a:p>
        </p:txBody>
      </p:sp>
      <p:sp>
        <p:nvSpPr>
          <p:cNvPr id="74" name="圓角矩形 5">
            <a:extLst>
              <a:ext uri="{FF2B5EF4-FFF2-40B4-BE49-F238E27FC236}">
                <a16:creationId xmlns:a16="http://schemas.microsoft.com/office/drawing/2014/main" id="{8E8B3A94-CF03-4F97-B0D9-98B1D55F821A}"/>
              </a:ext>
            </a:extLst>
          </p:cNvPr>
          <p:cNvSpPr/>
          <p:nvPr/>
        </p:nvSpPr>
        <p:spPr>
          <a:xfrm>
            <a:off x="10609830" y="4154637"/>
            <a:ext cx="1755285" cy="825167"/>
          </a:xfrm>
          <a:prstGeom prst="flowChartInputOutpu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Warning</a:t>
            </a:r>
          </a:p>
          <a:p>
            <a:pPr algn="ctr"/>
            <a:r>
              <a:rPr lang="en-US" altLang="zh-TW" sz="1600" dirty="0">
                <a:latin typeface="PingFang SC Heavy" panose="020B0800000000000000" pitchFamily="34" charset="-122"/>
                <a:ea typeface="PingFang SC Heavy" panose="020B0800000000000000" pitchFamily="34" charset="-122"/>
              </a:rPr>
              <a:t>signal </a:t>
            </a:r>
          </a:p>
        </p:txBody>
      </p:sp>
      <p:cxnSp>
        <p:nvCxnSpPr>
          <p:cNvPr id="75" name="直線單箭頭接點 74">
            <a:extLst>
              <a:ext uri="{FF2B5EF4-FFF2-40B4-BE49-F238E27FC236}">
                <a16:creationId xmlns:a16="http://schemas.microsoft.com/office/drawing/2014/main" id="{0B3B6E7B-EEAE-4E2A-AB12-4DC6829353E7}"/>
              </a:ext>
            </a:extLst>
          </p:cNvPr>
          <p:cNvCxnSpPr>
            <a:cxnSpLocks/>
            <a:stCxn id="60" idx="3"/>
            <a:endCxn id="73" idx="2"/>
          </p:cNvCxnSpPr>
          <p:nvPr/>
        </p:nvCxnSpPr>
        <p:spPr>
          <a:xfrm flipV="1">
            <a:off x="10403616" y="3590354"/>
            <a:ext cx="381743" cy="2309"/>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8" name="文字方塊 77">
            <a:extLst>
              <a:ext uri="{FF2B5EF4-FFF2-40B4-BE49-F238E27FC236}">
                <a16:creationId xmlns:a16="http://schemas.microsoft.com/office/drawing/2014/main" id="{7D9982A7-153E-4A73-8571-DCD25FBC21B8}"/>
              </a:ext>
            </a:extLst>
          </p:cNvPr>
          <p:cNvSpPr txBox="1"/>
          <p:nvPr/>
        </p:nvSpPr>
        <p:spPr>
          <a:xfrm>
            <a:off x="10253458" y="3238195"/>
            <a:ext cx="356372" cy="369332"/>
          </a:xfrm>
          <a:prstGeom prst="rect">
            <a:avLst/>
          </a:prstGeom>
          <a:noFill/>
        </p:spPr>
        <p:txBody>
          <a:bodyPr wrap="square">
            <a:spAutoFit/>
          </a:bodyPr>
          <a:lstStyle/>
          <a:p>
            <a:pPr algn="ctr"/>
            <a:r>
              <a:rPr lang="en-US" altLang="zh-TW" dirty="0">
                <a:ea typeface="PingFang SC Heavy" panose="020B0800000000000000" pitchFamily="34" charset="-122"/>
              </a:rPr>
              <a:t>T</a:t>
            </a:r>
            <a:endParaRPr lang="zh-TW" altLang="en-US" dirty="0"/>
          </a:p>
        </p:txBody>
      </p:sp>
      <p:cxnSp>
        <p:nvCxnSpPr>
          <p:cNvPr id="79" name="直線單箭頭接點 78">
            <a:extLst>
              <a:ext uri="{FF2B5EF4-FFF2-40B4-BE49-F238E27FC236}">
                <a16:creationId xmlns:a16="http://schemas.microsoft.com/office/drawing/2014/main" id="{8721A470-95AD-4236-9B0C-0AC7E4C3B7BD}"/>
              </a:ext>
            </a:extLst>
          </p:cNvPr>
          <p:cNvCxnSpPr>
            <a:cxnSpLocks/>
          </p:cNvCxnSpPr>
          <p:nvPr/>
        </p:nvCxnSpPr>
        <p:spPr>
          <a:xfrm>
            <a:off x="9485134" y="4002938"/>
            <a:ext cx="0" cy="597002"/>
          </a:xfrm>
          <a:prstGeom prst="straightConnector1">
            <a:avLst/>
          </a:prstGeom>
          <a:ln w="28575">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0" name="直線單箭頭接點 79">
            <a:extLst>
              <a:ext uri="{FF2B5EF4-FFF2-40B4-BE49-F238E27FC236}">
                <a16:creationId xmlns:a16="http://schemas.microsoft.com/office/drawing/2014/main" id="{9EE64118-ED9D-40BE-BE0D-F05EC29195F0}"/>
              </a:ext>
            </a:extLst>
          </p:cNvPr>
          <p:cNvCxnSpPr>
            <a:cxnSpLocks/>
          </p:cNvCxnSpPr>
          <p:nvPr/>
        </p:nvCxnSpPr>
        <p:spPr>
          <a:xfrm flipH="1">
            <a:off x="9485135" y="4583632"/>
            <a:ext cx="1213039" cy="0"/>
          </a:xfrm>
          <a:prstGeom prst="straightConnector1">
            <a:avLst/>
          </a:prstGeom>
          <a:ln w="28575">
            <a:solidFill>
              <a:schemeClr val="tx1"/>
            </a:solidFill>
            <a:headEnd type="triangl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1" name="文字方塊 80">
            <a:extLst>
              <a:ext uri="{FF2B5EF4-FFF2-40B4-BE49-F238E27FC236}">
                <a16:creationId xmlns:a16="http://schemas.microsoft.com/office/drawing/2014/main" id="{95E4B0E6-EFEC-425F-BE1F-8E256F591B40}"/>
              </a:ext>
            </a:extLst>
          </p:cNvPr>
          <p:cNvSpPr txBox="1"/>
          <p:nvPr/>
        </p:nvSpPr>
        <p:spPr>
          <a:xfrm>
            <a:off x="9442146" y="3951526"/>
            <a:ext cx="356372" cy="369332"/>
          </a:xfrm>
          <a:prstGeom prst="rect">
            <a:avLst/>
          </a:prstGeom>
          <a:noFill/>
        </p:spPr>
        <p:txBody>
          <a:bodyPr wrap="square">
            <a:spAutoFit/>
          </a:bodyPr>
          <a:lstStyle/>
          <a:p>
            <a:pPr algn="ctr"/>
            <a:r>
              <a:rPr lang="en-US" altLang="zh-TW" dirty="0">
                <a:ea typeface="PingFang SC Heavy" panose="020B0800000000000000" pitchFamily="34" charset="-122"/>
              </a:rPr>
              <a:t>F</a:t>
            </a:r>
            <a:endParaRPr lang="zh-TW" altLang="en-US" dirty="0"/>
          </a:p>
        </p:txBody>
      </p:sp>
    </p:spTree>
    <p:extLst>
      <p:ext uri="{BB962C8B-B14F-4D97-AF65-F5344CB8AC3E}">
        <p14:creationId xmlns:p14="http://schemas.microsoft.com/office/powerpoint/2010/main" val="2072780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II-1. </a:t>
            </a:r>
            <a:r>
              <a:rPr lang="en-US" altLang="zh-TW" sz="2400" dirty="0"/>
              <a:t>G</a:t>
            </a:r>
            <a:r>
              <a:rPr lang="en-US" altLang="zh-TW" sz="2400" dirty="0">
                <a:effectLst/>
              </a:rPr>
              <a:t>et Training Dataset</a:t>
            </a:r>
            <a:endParaRPr lang="zh-TW" altLang="zh-TW" dirty="0">
              <a:effectLst/>
            </a:endParaRPr>
          </a:p>
        </p:txBody>
      </p:sp>
      <p:sp>
        <p:nvSpPr>
          <p:cNvPr id="9" name="內容版面配置區 2">
            <a:extLst>
              <a:ext uri="{FF2B5EF4-FFF2-40B4-BE49-F238E27FC236}">
                <a16:creationId xmlns:a16="http://schemas.microsoft.com/office/drawing/2014/main" id="{1E29F160-2726-4E93-95A9-F3E4F1BC9E19}"/>
              </a:ext>
            </a:extLst>
          </p:cNvPr>
          <p:cNvSpPr txBox="1">
            <a:spLocks/>
          </p:cNvSpPr>
          <p:nvPr/>
        </p:nvSpPr>
        <p:spPr>
          <a:xfrm>
            <a:off x="457200" y="1505230"/>
            <a:ext cx="8871995" cy="4304736"/>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r>
              <a:rPr lang="en-US" altLang="zh-TW" sz="2400" dirty="0"/>
              <a:t>Step1: Download [Synopsys_SDK_V21] file</a:t>
            </a:r>
          </a:p>
          <a:p>
            <a:pPr algn="just"/>
            <a:r>
              <a:rPr lang="en-US" altLang="zh-TW" sz="2400" dirty="0"/>
              <a:t>Step2: Enter folder [Lab3_Camera_v0] and make</a:t>
            </a:r>
          </a:p>
          <a:p>
            <a:pPr marL="0" indent="1163638" algn="just">
              <a:buNone/>
            </a:pPr>
            <a:r>
              <a:rPr lang="en-US" altLang="zh-TW" dirty="0">
                <a:highlight>
                  <a:srgbClr val="C0C0C0"/>
                </a:highlight>
              </a:rPr>
              <a:t>$ cd \Synopsys_SDK_V21\</a:t>
            </a:r>
            <a:r>
              <a:rPr lang="en-US" altLang="zh-TW" dirty="0" err="1">
                <a:highlight>
                  <a:srgbClr val="C0C0C0"/>
                </a:highlight>
              </a:rPr>
              <a:t>Source_Project</a:t>
            </a:r>
            <a:r>
              <a:rPr lang="en-US" altLang="zh-TW" dirty="0">
                <a:highlight>
                  <a:srgbClr val="C0C0C0"/>
                </a:highlight>
              </a:rPr>
              <a:t>\Lab3_Camera_v0</a:t>
            </a:r>
          </a:p>
          <a:p>
            <a:pPr marL="0" indent="1163638" algn="just">
              <a:buNone/>
            </a:pPr>
            <a:r>
              <a:rPr lang="en-US" altLang="zh-TW" dirty="0">
                <a:highlight>
                  <a:srgbClr val="C0C0C0"/>
                </a:highlight>
              </a:rPr>
              <a:t>$ make clean</a:t>
            </a:r>
          </a:p>
          <a:p>
            <a:pPr marL="0" indent="1163638" algn="just">
              <a:buNone/>
            </a:pPr>
            <a:r>
              <a:rPr lang="en-US" altLang="zh-TW" dirty="0">
                <a:highlight>
                  <a:srgbClr val="C0C0C0"/>
                </a:highlight>
              </a:rPr>
              <a:t>$ make</a:t>
            </a:r>
          </a:p>
          <a:p>
            <a:pPr marL="0" indent="1163638" algn="just">
              <a:buNone/>
            </a:pPr>
            <a:r>
              <a:rPr lang="en-US" altLang="zh-TW" dirty="0">
                <a:highlight>
                  <a:srgbClr val="C0C0C0"/>
                </a:highlight>
              </a:rPr>
              <a:t>$ make flash</a:t>
            </a:r>
          </a:p>
          <a:p>
            <a:pPr marL="0" indent="0" algn="just"/>
            <a:r>
              <a:rPr lang="en-US" altLang="zh-TW" sz="2400" dirty="0"/>
              <a:t>Step3: In [Synopsys_SDK_V21\tools\</a:t>
            </a:r>
            <a:r>
              <a:rPr lang="en-US" altLang="zh-TW" sz="2400" dirty="0" err="1"/>
              <a:t>image_gen_cstm</a:t>
            </a:r>
            <a:r>
              <a:rPr lang="en-US" altLang="zh-TW" sz="2400" dirty="0"/>
              <a:t>\output]   </a:t>
            </a:r>
          </a:p>
          <a:p>
            <a:pPr marL="0" indent="1076325" algn="just">
              <a:buNone/>
            </a:pPr>
            <a:r>
              <a:rPr lang="en-US" altLang="zh-TW" sz="2400" dirty="0"/>
              <a:t>folder find [</a:t>
            </a:r>
            <a:r>
              <a:rPr lang="en-US" altLang="zh-TW" sz="2400" dirty="0" err="1"/>
              <a:t>output.img</a:t>
            </a:r>
            <a:r>
              <a:rPr lang="en-US" altLang="zh-TW" sz="2400" dirty="0"/>
              <a:t>] file and copy</a:t>
            </a: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spTree>
    <p:extLst>
      <p:ext uri="{BB962C8B-B14F-4D97-AF65-F5344CB8AC3E}">
        <p14:creationId xmlns:p14="http://schemas.microsoft.com/office/powerpoint/2010/main" val="722767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內容版面配置區 2">
            <a:extLst>
              <a:ext uri="{FF2B5EF4-FFF2-40B4-BE49-F238E27FC236}">
                <a16:creationId xmlns:a16="http://schemas.microsoft.com/office/drawing/2014/main" id="{1E29F160-2726-4E93-95A9-F3E4F1BC9E19}"/>
              </a:ext>
            </a:extLst>
          </p:cNvPr>
          <p:cNvSpPr txBox="1">
            <a:spLocks/>
          </p:cNvSpPr>
          <p:nvPr/>
        </p:nvSpPr>
        <p:spPr>
          <a:xfrm>
            <a:off x="457200" y="1505230"/>
            <a:ext cx="10346924" cy="4304736"/>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r>
              <a:rPr lang="en-US" altLang="zh-TW" sz="2400" dirty="0"/>
              <a:t>Step4: Short J20 and J11 for update application mode</a:t>
            </a:r>
          </a:p>
          <a:p>
            <a:pPr algn="just"/>
            <a:r>
              <a:rPr lang="en-US" altLang="zh-TW" sz="2400" dirty="0"/>
              <a:t>Step5: Use[Synopsys_SDK_V21\tools\HMX_FT4222H_GUI\</a:t>
            </a:r>
            <a:r>
              <a:rPr lang="en-US" altLang="zh-TW" sz="2400" dirty="0" err="1"/>
              <a:t>GUI_binary</a:t>
            </a:r>
            <a:r>
              <a:rPr lang="en-US" altLang="zh-TW" sz="2400" dirty="0"/>
              <a:t> \ </a:t>
            </a:r>
          </a:p>
          <a:p>
            <a:pPr marL="0" indent="0" algn="just">
              <a:buNone/>
            </a:pPr>
            <a:r>
              <a:rPr lang="en-US" altLang="zh-TW" sz="2400" dirty="0"/>
              <a:t>              HMX_FT4222H_GUI.exe]tool and download image file to CPU</a:t>
            </a:r>
          </a:p>
          <a:p>
            <a:pPr algn="just"/>
            <a:r>
              <a:rPr lang="en-US" altLang="zh-TW" sz="2400" dirty="0"/>
              <a:t>Step6: Open J20 for run mode</a:t>
            </a:r>
          </a:p>
          <a:p>
            <a:pPr algn="just"/>
            <a:r>
              <a:rPr lang="en-US" altLang="zh-TW" sz="2400" dirty="0"/>
              <a:t>Step7: Press reset button SW4. MCU will reset and run the application</a:t>
            </a: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II-1. </a:t>
            </a:r>
            <a:r>
              <a:rPr lang="en-US" altLang="zh-TW" sz="2400" dirty="0"/>
              <a:t>G</a:t>
            </a:r>
            <a:r>
              <a:rPr lang="en-US" altLang="zh-TW" sz="2400" dirty="0">
                <a:effectLst/>
              </a:rPr>
              <a:t>et Training Dataset</a:t>
            </a:r>
            <a:endParaRPr lang="zh-TW" altLang="zh-TW" dirty="0">
              <a:effectLst/>
            </a:endParaRPr>
          </a:p>
        </p:txBody>
      </p:sp>
      <p:pic>
        <p:nvPicPr>
          <p:cNvPr id="6" name="圖片 5">
            <a:extLst>
              <a:ext uri="{FF2B5EF4-FFF2-40B4-BE49-F238E27FC236}">
                <a16:creationId xmlns:a16="http://schemas.microsoft.com/office/drawing/2014/main" id="{18DEFAE4-D809-4612-9EAF-F1E1F6A8A33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63938" y1="78241" x2="61310" y2="60053"/>
                        <a14:foregroundMark x1="57564" y1="28968" x2="64261" y2="29993"/>
                        <a14:foregroundMark x1="64261" y1="29993" x2="65154" y2="38922"/>
                        <a14:foregroundMark x1="65154" y1="38922" x2="65055" y2="39451"/>
                        <a14:foregroundMark x1="66369" y1="30026" x2="58879" y2="37302"/>
                        <a14:foregroundMark x1="55258" y1="28274" x2="60615" y2="27513"/>
                        <a14:foregroundMark x1="60615" y1="27513" x2="64534" y2="28836"/>
                        <a14:foregroundMark x1="63641" y1="27348" x2="57465" y2="27348"/>
                        <a14:foregroundMark x1="67063" y1="30985" x2="65451" y2="40939"/>
                        <a14:foregroundMark x1="65451" y1="40939" x2="65451" y2="40939"/>
                        <a14:foregroundMark x1="67485" y1="32474" x2="66369" y2="40410"/>
                        <a14:foregroundMark x1="66369" y1="40410" x2="66369" y2="40410"/>
                        <a14:foregroundMark x1="67882" y1="34193" x2="62029" y2="35020"/>
                        <a14:foregroundMark x1="62029" y1="35020" x2="62029" y2="35020"/>
                        <a14:foregroundMark x1="69792" y1="33532" x2="66964" y2="34358"/>
                        <a14:foregroundMark x1="69891" y1="32870" x2="68800" y2="32870"/>
                        <a14:foregroundMark x1="70089" y1="32606" x2="69494" y2="33003"/>
                        <a14:foregroundMark x1="70213" y1="32606" x2="69593" y2="33003"/>
                        <a14:foregroundMark x1="69990" y1="31250" x2="68080" y2="32606"/>
                        <a14:foregroundMark x1="29092" y1="10384" x2="35565" y2="11144"/>
                        <a14:foregroundMark x1="35565" y1="11144" x2="40104" y2="10913"/>
                        <a14:foregroundMark x1="49281" y1="11574" x2="49405" y2="13591"/>
                        <a14:foregroundMark x1="50099" y1="12269" x2="49603" y2="13724"/>
                        <a14:backgroundMark x1="47867" y1="35417" x2="47173" y2="37302"/>
                      </a14:backgroundRemoval>
                    </a14:imgEffect>
                  </a14:imgLayer>
                </a14:imgProps>
              </a:ext>
            </a:extLst>
          </a:blip>
          <a:stretch>
            <a:fillRect/>
          </a:stretch>
        </p:blipFill>
        <p:spPr>
          <a:xfrm>
            <a:off x="5939971" y="3316423"/>
            <a:ext cx="5192529" cy="3894397"/>
          </a:xfrm>
          <a:prstGeom prst="rect">
            <a:avLst/>
          </a:prstGeom>
          <a:effectLst>
            <a:outerShdw blurRad="50800" dist="38100" dir="2700000" algn="tl" rotWithShape="0">
              <a:prstClr val="black">
                <a:alpha val="40000"/>
              </a:prstClr>
            </a:outerShdw>
          </a:effectLst>
        </p:spPr>
      </p:pic>
      <p:grpSp>
        <p:nvGrpSpPr>
          <p:cNvPr id="12" name="群組 11">
            <a:extLst>
              <a:ext uri="{FF2B5EF4-FFF2-40B4-BE49-F238E27FC236}">
                <a16:creationId xmlns:a16="http://schemas.microsoft.com/office/drawing/2014/main" id="{C272E557-89AE-4E63-B86F-616E9E1A5AA7}"/>
              </a:ext>
            </a:extLst>
          </p:cNvPr>
          <p:cNvGrpSpPr/>
          <p:nvPr/>
        </p:nvGrpSpPr>
        <p:grpSpPr>
          <a:xfrm>
            <a:off x="1682690" y="3406140"/>
            <a:ext cx="5152450" cy="3714965"/>
            <a:chOff x="10857464" y="3481478"/>
            <a:chExt cx="9144000" cy="6858000"/>
          </a:xfrm>
        </p:grpSpPr>
        <p:pic>
          <p:nvPicPr>
            <p:cNvPr id="4" name="圖片 3">
              <a:extLst>
                <a:ext uri="{FF2B5EF4-FFF2-40B4-BE49-F238E27FC236}">
                  <a16:creationId xmlns:a16="http://schemas.microsoft.com/office/drawing/2014/main" id="{A2140E70-112B-455B-8124-47BB9923246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201" b="89980" l="9995" r="89980">
                          <a14:foregroundMark x1="48338" y1="29034" x2="54266" y2="27216"/>
                          <a14:foregroundMark x1="54266" y1="27216" x2="59053" y2="30688"/>
                          <a14:foregroundMark x1="59053" y1="30688" x2="59053" y2="30688"/>
                          <a14:foregroundMark x1="61260" y1="32209" x2="59177" y2="35847"/>
                          <a14:foregroundMark x1="20114" y1="8201" x2="42188" y2="9160"/>
                          <a14:foregroundMark x1="56151" y1="28042" x2="57391" y2="27910"/>
                          <a14:foregroundMark x1="55407" y1="27513" x2="57192" y2="27513"/>
                          <a14:foregroundMark x1="55729" y1="27778" x2="56870" y2="27910"/>
                          <a14:foregroundMark x1="63963" y1="32903" x2="63641" y2="34854"/>
                          <a14:foregroundMark x1="63963" y1="33201" x2="63963" y2="34987"/>
                          <a14:foregroundMark x1="63740" y1="32209" x2="63120" y2="35681"/>
                          <a14:foregroundMark x1="63120" y1="37500" x2="64063" y2="36376"/>
                          <a14:backgroundMark x1="40005" y1="36938" x2="40625" y2="35681"/>
                        </a14:backgroundRemoval>
                      </a14:imgEffect>
                    </a14:imgLayer>
                  </a14:imgProps>
                </a:ext>
              </a:extLst>
            </a:blip>
            <a:stretch>
              <a:fillRect/>
            </a:stretch>
          </p:blipFill>
          <p:spPr>
            <a:xfrm>
              <a:off x="10857464" y="3481478"/>
              <a:ext cx="9144000" cy="6858000"/>
            </a:xfrm>
            <a:prstGeom prst="rect">
              <a:avLst/>
            </a:prstGeom>
            <a:effectLst>
              <a:outerShdw blurRad="50800" dist="38100" dir="2700000" algn="tl" rotWithShape="0">
                <a:prstClr val="black">
                  <a:alpha val="40000"/>
                </a:prstClr>
              </a:outerShdw>
            </a:effectLst>
          </p:spPr>
        </p:pic>
        <p:grpSp>
          <p:nvGrpSpPr>
            <p:cNvPr id="18" name="群組 17">
              <a:extLst>
                <a:ext uri="{FF2B5EF4-FFF2-40B4-BE49-F238E27FC236}">
                  <a16:creationId xmlns:a16="http://schemas.microsoft.com/office/drawing/2014/main" id="{8CE8425C-8A54-4BA0-804F-04C9F571EDE3}"/>
                </a:ext>
              </a:extLst>
            </p:cNvPr>
            <p:cNvGrpSpPr/>
            <p:nvPr/>
          </p:nvGrpSpPr>
          <p:grpSpPr>
            <a:xfrm>
              <a:off x="13986855" y="8868737"/>
              <a:ext cx="1406250" cy="911917"/>
              <a:chOff x="5451271" y="6155181"/>
              <a:chExt cx="728702" cy="498051"/>
            </a:xfrm>
          </p:grpSpPr>
          <p:sp>
            <p:nvSpPr>
              <p:cNvPr id="10" name="矩形 9">
                <a:extLst>
                  <a:ext uri="{FF2B5EF4-FFF2-40B4-BE49-F238E27FC236}">
                    <a16:creationId xmlns:a16="http://schemas.microsoft.com/office/drawing/2014/main" id="{A5D33F4B-98F1-4843-AF9A-68B40AF5040B}"/>
                  </a:ext>
                </a:extLst>
              </p:cNvPr>
              <p:cNvSpPr/>
              <p:nvPr/>
            </p:nvSpPr>
            <p:spPr>
              <a:xfrm>
                <a:off x="5611291" y="6155181"/>
                <a:ext cx="106680" cy="239225"/>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t"/>
              <a:lstStyle/>
              <a:p>
                <a:pPr algn="l"/>
                <a:endParaRPr lang="zh-TW" altLang="en-US" sz="1800"/>
              </a:p>
            </p:txBody>
          </p:sp>
          <p:sp>
            <p:nvSpPr>
              <p:cNvPr id="11" name="矩形 10">
                <a:extLst>
                  <a:ext uri="{FF2B5EF4-FFF2-40B4-BE49-F238E27FC236}">
                    <a16:creationId xmlns:a16="http://schemas.microsoft.com/office/drawing/2014/main" id="{318CD8E6-06CD-491C-AB15-21A449107B34}"/>
                  </a:ext>
                </a:extLst>
              </p:cNvPr>
              <p:cNvSpPr/>
              <p:nvPr/>
            </p:nvSpPr>
            <p:spPr>
              <a:xfrm>
                <a:off x="5913274" y="6155181"/>
                <a:ext cx="106680" cy="239225"/>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t"/>
              <a:lstStyle/>
              <a:p>
                <a:pPr algn="l"/>
                <a:endParaRPr lang="zh-TW" altLang="en-US" sz="1800"/>
              </a:p>
            </p:txBody>
          </p:sp>
          <p:sp>
            <p:nvSpPr>
              <p:cNvPr id="13" name="文字方塊 12">
                <a:extLst>
                  <a:ext uri="{FF2B5EF4-FFF2-40B4-BE49-F238E27FC236}">
                    <a16:creationId xmlns:a16="http://schemas.microsoft.com/office/drawing/2014/main" id="{D868966A-2121-4238-A85E-16FBCA269CF2}"/>
                  </a:ext>
                </a:extLst>
              </p:cNvPr>
              <p:cNvSpPr txBox="1"/>
              <p:nvPr/>
            </p:nvSpPr>
            <p:spPr>
              <a:xfrm>
                <a:off x="5753253" y="6391622"/>
                <a:ext cx="426720" cy="261610"/>
              </a:xfrm>
              <a:prstGeom prst="rect">
                <a:avLst/>
              </a:prstGeom>
              <a:noFill/>
            </p:spPr>
            <p:txBody>
              <a:bodyPr wrap="square" rtlCol="0">
                <a:spAutoFit/>
              </a:bodyPr>
              <a:lstStyle/>
              <a:p>
                <a:pPr algn="ctr"/>
                <a:r>
                  <a:rPr lang="en-US" altLang="zh-TW" sz="1050" b="1" dirty="0">
                    <a:solidFill>
                      <a:srgbClr val="FF0000"/>
                    </a:solidFill>
                    <a:effectLst>
                      <a:outerShdw blurRad="38100" dist="38100" dir="2700000" algn="tl">
                        <a:srgbClr val="000000">
                          <a:alpha val="43137"/>
                        </a:srgbClr>
                      </a:outerShdw>
                    </a:effectLst>
                    <a:highlight>
                      <a:srgbClr val="FFFF00"/>
                    </a:highlight>
                  </a:rPr>
                  <a:t>J20</a:t>
                </a:r>
                <a:endParaRPr lang="zh-TW" altLang="en-US" sz="1050" b="1" dirty="0">
                  <a:solidFill>
                    <a:srgbClr val="FF0000"/>
                  </a:solidFill>
                  <a:effectLst>
                    <a:outerShdw blurRad="38100" dist="38100" dir="2700000" algn="tl">
                      <a:srgbClr val="000000">
                        <a:alpha val="43137"/>
                      </a:srgbClr>
                    </a:outerShdw>
                  </a:effectLst>
                  <a:highlight>
                    <a:srgbClr val="FFFF00"/>
                  </a:highlight>
                </a:endParaRPr>
              </a:p>
            </p:txBody>
          </p:sp>
          <p:sp>
            <p:nvSpPr>
              <p:cNvPr id="14" name="文字方塊 13">
                <a:extLst>
                  <a:ext uri="{FF2B5EF4-FFF2-40B4-BE49-F238E27FC236}">
                    <a16:creationId xmlns:a16="http://schemas.microsoft.com/office/drawing/2014/main" id="{FF2470D9-9F7C-4C1C-86EF-DBD31CB796DA}"/>
                  </a:ext>
                </a:extLst>
              </p:cNvPr>
              <p:cNvSpPr txBox="1"/>
              <p:nvPr/>
            </p:nvSpPr>
            <p:spPr>
              <a:xfrm>
                <a:off x="5451271" y="6389433"/>
                <a:ext cx="426720" cy="261610"/>
              </a:xfrm>
              <a:prstGeom prst="rect">
                <a:avLst/>
              </a:prstGeom>
              <a:noFill/>
            </p:spPr>
            <p:txBody>
              <a:bodyPr wrap="square" rtlCol="0">
                <a:spAutoFit/>
              </a:bodyPr>
              <a:lstStyle/>
              <a:p>
                <a:pPr algn="ctr"/>
                <a:r>
                  <a:rPr lang="en-US" altLang="zh-TW" sz="1050" b="1" dirty="0">
                    <a:solidFill>
                      <a:srgbClr val="FF0000"/>
                    </a:solidFill>
                    <a:effectLst>
                      <a:outerShdw blurRad="38100" dist="38100" dir="2700000" algn="tl">
                        <a:srgbClr val="000000">
                          <a:alpha val="43137"/>
                        </a:srgbClr>
                      </a:outerShdw>
                    </a:effectLst>
                    <a:highlight>
                      <a:srgbClr val="FFFF00"/>
                    </a:highlight>
                  </a:rPr>
                  <a:t>J11</a:t>
                </a:r>
                <a:endParaRPr lang="zh-TW" altLang="en-US" sz="1050" b="1" dirty="0">
                  <a:solidFill>
                    <a:srgbClr val="FF0000"/>
                  </a:solidFill>
                  <a:effectLst>
                    <a:outerShdw blurRad="38100" dist="38100" dir="2700000" algn="tl">
                      <a:srgbClr val="000000">
                        <a:alpha val="43137"/>
                      </a:srgbClr>
                    </a:outerShdw>
                  </a:effectLst>
                  <a:highlight>
                    <a:srgbClr val="FFFF00"/>
                  </a:highlight>
                </a:endParaRPr>
              </a:p>
            </p:txBody>
          </p:sp>
        </p:grpSp>
      </p:grpSp>
      <p:sp>
        <p:nvSpPr>
          <p:cNvPr id="17" name="箭號: 向右 16">
            <a:extLst>
              <a:ext uri="{FF2B5EF4-FFF2-40B4-BE49-F238E27FC236}">
                <a16:creationId xmlns:a16="http://schemas.microsoft.com/office/drawing/2014/main" id="{F3432293-6040-4DCF-B261-0F6AC2C12510}"/>
              </a:ext>
            </a:extLst>
          </p:cNvPr>
          <p:cNvSpPr/>
          <p:nvPr/>
        </p:nvSpPr>
        <p:spPr>
          <a:xfrm>
            <a:off x="5742078" y="5263621"/>
            <a:ext cx="707843" cy="468575"/>
          </a:xfrm>
          <a:prstGeom prst="rightArrow">
            <a:avLst/>
          </a:prstGeom>
          <a:solidFill>
            <a:srgbClr val="00A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19" name="文字方塊 18">
            <a:extLst>
              <a:ext uri="{FF2B5EF4-FFF2-40B4-BE49-F238E27FC236}">
                <a16:creationId xmlns:a16="http://schemas.microsoft.com/office/drawing/2014/main" id="{C081E55C-FDA2-48C1-83E6-BBF02CB92967}"/>
              </a:ext>
            </a:extLst>
          </p:cNvPr>
          <p:cNvSpPr txBox="1"/>
          <p:nvPr/>
        </p:nvSpPr>
        <p:spPr>
          <a:xfrm>
            <a:off x="6550994" y="4421828"/>
            <a:ext cx="896669" cy="369332"/>
          </a:xfrm>
          <a:prstGeom prst="rect">
            <a:avLst/>
          </a:prstGeom>
          <a:noFill/>
        </p:spPr>
        <p:txBody>
          <a:bodyPr wrap="square">
            <a:spAutoFit/>
          </a:bodyPr>
          <a:lstStyle/>
          <a:p>
            <a:r>
              <a:rPr lang="en-US" altLang="zh-TW" sz="1800" dirty="0"/>
              <a:t>Step6:</a:t>
            </a:r>
            <a:endParaRPr lang="zh-TW" altLang="en-US" dirty="0"/>
          </a:p>
        </p:txBody>
      </p:sp>
      <p:sp>
        <p:nvSpPr>
          <p:cNvPr id="20" name="文字方塊 19">
            <a:extLst>
              <a:ext uri="{FF2B5EF4-FFF2-40B4-BE49-F238E27FC236}">
                <a16:creationId xmlns:a16="http://schemas.microsoft.com/office/drawing/2014/main" id="{8FD6E4D4-B413-4BB0-B3D7-44A60EB45B91}"/>
              </a:ext>
            </a:extLst>
          </p:cNvPr>
          <p:cNvSpPr txBox="1"/>
          <p:nvPr/>
        </p:nvSpPr>
        <p:spPr>
          <a:xfrm>
            <a:off x="1853582" y="4424056"/>
            <a:ext cx="896669" cy="369332"/>
          </a:xfrm>
          <a:prstGeom prst="rect">
            <a:avLst/>
          </a:prstGeom>
          <a:noFill/>
        </p:spPr>
        <p:txBody>
          <a:bodyPr wrap="square">
            <a:spAutoFit/>
          </a:bodyPr>
          <a:lstStyle/>
          <a:p>
            <a:r>
              <a:rPr lang="en-US" altLang="zh-TW" sz="1800" dirty="0"/>
              <a:t>Step4:</a:t>
            </a:r>
            <a:endParaRPr lang="zh-TW" altLang="en-US" dirty="0"/>
          </a:p>
        </p:txBody>
      </p:sp>
    </p:spTree>
    <p:extLst>
      <p:ext uri="{BB962C8B-B14F-4D97-AF65-F5344CB8AC3E}">
        <p14:creationId xmlns:p14="http://schemas.microsoft.com/office/powerpoint/2010/main" val="154228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II-1. </a:t>
            </a:r>
            <a:r>
              <a:rPr lang="en-US" altLang="zh-TW" sz="2400" dirty="0"/>
              <a:t>G</a:t>
            </a:r>
            <a:r>
              <a:rPr lang="en-US" altLang="zh-TW" sz="2400" dirty="0">
                <a:effectLst/>
              </a:rPr>
              <a:t>et Training Dataset</a:t>
            </a:r>
            <a:endParaRPr lang="zh-TW" altLang="zh-TW" dirty="0">
              <a:effectLst/>
            </a:endParaRPr>
          </a:p>
        </p:txBody>
      </p:sp>
      <p:sp>
        <p:nvSpPr>
          <p:cNvPr id="9" name="內容版面配置區 2">
            <a:extLst>
              <a:ext uri="{FF2B5EF4-FFF2-40B4-BE49-F238E27FC236}">
                <a16:creationId xmlns:a16="http://schemas.microsoft.com/office/drawing/2014/main" id="{1E29F160-2726-4E93-95A9-F3E4F1BC9E19}"/>
              </a:ext>
            </a:extLst>
          </p:cNvPr>
          <p:cNvSpPr txBox="1">
            <a:spLocks/>
          </p:cNvSpPr>
          <p:nvPr/>
        </p:nvSpPr>
        <p:spPr>
          <a:xfrm>
            <a:off x="457200" y="1505230"/>
            <a:ext cx="10346924" cy="4304736"/>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r>
              <a:rPr lang="en-US" altLang="zh-TW" sz="2400" dirty="0"/>
              <a:t>Step8: Open the terminal log to record and output RAW image data.</a:t>
            </a:r>
          </a:p>
          <a:p>
            <a:pPr algn="just"/>
            <a:r>
              <a:rPr lang="en-US" altLang="zh-TW" sz="2400" dirty="0"/>
              <a:t>Step9: After key in “A”, WE I start to capture and send image data.</a:t>
            </a: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pic>
        <p:nvPicPr>
          <p:cNvPr id="8" name="圖片 7">
            <a:extLst>
              <a:ext uri="{FF2B5EF4-FFF2-40B4-BE49-F238E27FC236}">
                <a16:creationId xmlns:a16="http://schemas.microsoft.com/office/drawing/2014/main" id="{7359F0C8-FDE2-4D6A-A91C-FBB6552ED188}"/>
              </a:ext>
            </a:extLst>
          </p:cNvPr>
          <p:cNvPicPr>
            <a:picLocks noChangeAspect="1"/>
          </p:cNvPicPr>
          <p:nvPr/>
        </p:nvPicPr>
        <p:blipFill>
          <a:blip r:embed="rId2"/>
          <a:stretch>
            <a:fillRect/>
          </a:stretch>
        </p:blipFill>
        <p:spPr>
          <a:xfrm>
            <a:off x="557627" y="2623126"/>
            <a:ext cx="4095482" cy="2884868"/>
          </a:xfrm>
          <a:prstGeom prst="rect">
            <a:avLst/>
          </a:prstGeom>
        </p:spPr>
      </p:pic>
      <p:pic>
        <p:nvPicPr>
          <p:cNvPr id="11" name="圖片 10">
            <a:extLst>
              <a:ext uri="{FF2B5EF4-FFF2-40B4-BE49-F238E27FC236}">
                <a16:creationId xmlns:a16="http://schemas.microsoft.com/office/drawing/2014/main" id="{246364EB-CF99-4A16-BF7E-0AE84B1A7D4A}"/>
              </a:ext>
            </a:extLst>
          </p:cNvPr>
          <p:cNvPicPr>
            <a:picLocks noChangeAspect="1"/>
          </p:cNvPicPr>
          <p:nvPr/>
        </p:nvPicPr>
        <p:blipFill>
          <a:blip r:embed="rId3"/>
          <a:stretch>
            <a:fillRect/>
          </a:stretch>
        </p:blipFill>
        <p:spPr>
          <a:xfrm>
            <a:off x="4824195" y="2623126"/>
            <a:ext cx="2979145" cy="2884868"/>
          </a:xfrm>
          <a:prstGeom prst="rect">
            <a:avLst/>
          </a:prstGeom>
        </p:spPr>
      </p:pic>
      <p:pic>
        <p:nvPicPr>
          <p:cNvPr id="16" name="圖片 15">
            <a:extLst>
              <a:ext uri="{FF2B5EF4-FFF2-40B4-BE49-F238E27FC236}">
                <a16:creationId xmlns:a16="http://schemas.microsoft.com/office/drawing/2014/main" id="{C5DBF3C9-4F1F-4BE8-9CB5-87D47E6B7C8D}"/>
              </a:ext>
            </a:extLst>
          </p:cNvPr>
          <p:cNvPicPr>
            <a:picLocks noChangeAspect="1"/>
          </p:cNvPicPr>
          <p:nvPr/>
        </p:nvPicPr>
        <p:blipFill>
          <a:blip r:embed="rId4"/>
          <a:stretch>
            <a:fillRect/>
          </a:stretch>
        </p:blipFill>
        <p:spPr>
          <a:xfrm>
            <a:off x="7974426" y="2623126"/>
            <a:ext cx="3760374" cy="2884868"/>
          </a:xfrm>
          <a:prstGeom prst="rect">
            <a:avLst/>
          </a:prstGeom>
        </p:spPr>
      </p:pic>
      <p:sp>
        <p:nvSpPr>
          <p:cNvPr id="7" name="矩形 6">
            <a:extLst>
              <a:ext uri="{FF2B5EF4-FFF2-40B4-BE49-F238E27FC236}">
                <a16:creationId xmlns:a16="http://schemas.microsoft.com/office/drawing/2014/main" id="{2875CD30-D146-480B-A70F-27698D3C2B98}"/>
              </a:ext>
            </a:extLst>
          </p:cNvPr>
          <p:cNvSpPr/>
          <p:nvPr/>
        </p:nvSpPr>
        <p:spPr>
          <a:xfrm>
            <a:off x="4176243" y="5591620"/>
            <a:ext cx="3839513" cy="369332"/>
          </a:xfrm>
          <a:prstGeom prst="rect">
            <a:avLst/>
          </a:prstGeom>
        </p:spPr>
        <p:txBody>
          <a:bodyPr wrap="none">
            <a:spAutoFit/>
          </a:bodyPr>
          <a:lstStyle/>
          <a:p>
            <a:pPr algn="ctr"/>
            <a:r>
              <a:rPr lang="en-US" altLang="zh-TW" dirty="0"/>
              <a:t>Fig.</a:t>
            </a:r>
            <a:r>
              <a:rPr lang="zh-TW" altLang="en-US" dirty="0"/>
              <a:t> </a:t>
            </a:r>
            <a:r>
              <a:rPr lang="en-US" altLang="zh-TW" dirty="0"/>
              <a:t>7</a:t>
            </a:r>
            <a:r>
              <a:rPr lang="zh-TW" altLang="en-US" dirty="0"/>
              <a:t> </a:t>
            </a:r>
            <a:r>
              <a:rPr lang="en-US" altLang="zh-TW" dirty="0"/>
              <a:t>Use the terminal to output log</a:t>
            </a:r>
            <a:endParaRPr lang="zh-TW" altLang="en-US" dirty="0"/>
          </a:p>
        </p:txBody>
      </p:sp>
    </p:spTree>
    <p:extLst>
      <p:ext uri="{BB962C8B-B14F-4D97-AF65-F5344CB8AC3E}">
        <p14:creationId xmlns:p14="http://schemas.microsoft.com/office/powerpoint/2010/main" val="1181605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II-1. </a:t>
            </a:r>
            <a:r>
              <a:rPr lang="en-US" altLang="zh-TW" sz="2400" dirty="0"/>
              <a:t>G</a:t>
            </a:r>
            <a:r>
              <a:rPr lang="en-US" altLang="zh-TW" sz="2400" dirty="0">
                <a:effectLst/>
              </a:rPr>
              <a:t>et Training Dataset</a:t>
            </a:r>
            <a:endParaRPr lang="zh-TW" altLang="zh-TW" dirty="0">
              <a:effectLst/>
            </a:endParaRPr>
          </a:p>
        </p:txBody>
      </p:sp>
      <p:sp>
        <p:nvSpPr>
          <p:cNvPr id="9" name="內容版面配置區 2">
            <a:extLst>
              <a:ext uri="{FF2B5EF4-FFF2-40B4-BE49-F238E27FC236}">
                <a16:creationId xmlns:a16="http://schemas.microsoft.com/office/drawing/2014/main" id="{1E29F160-2726-4E93-95A9-F3E4F1BC9E19}"/>
              </a:ext>
            </a:extLst>
          </p:cNvPr>
          <p:cNvSpPr txBox="1">
            <a:spLocks/>
          </p:cNvSpPr>
          <p:nvPr/>
        </p:nvSpPr>
        <p:spPr>
          <a:xfrm>
            <a:off x="457200" y="1505230"/>
            <a:ext cx="10346924" cy="4304736"/>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r>
              <a:rPr lang="en-US" altLang="zh-TW" sz="2400" dirty="0"/>
              <a:t>Step10: Delete irrelevant content in logs</a:t>
            </a: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pic>
        <p:nvPicPr>
          <p:cNvPr id="4" name="圖片 3">
            <a:extLst>
              <a:ext uri="{FF2B5EF4-FFF2-40B4-BE49-F238E27FC236}">
                <a16:creationId xmlns:a16="http://schemas.microsoft.com/office/drawing/2014/main" id="{06392E1E-2AFE-4932-B15E-1417806861DC}"/>
              </a:ext>
            </a:extLst>
          </p:cNvPr>
          <p:cNvPicPr>
            <a:picLocks noChangeAspect="1"/>
          </p:cNvPicPr>
          <p:nvPr/>
        </p:nvPicPr>
        <p:blipFill>
          <a:blip r:embed="rId2"/>
          <a:stretch>
            <a:fillRect/>
          </a:stretch>
        </p:blipFill>
        <p:spPr>
          <a:xfrm>
            <a:off x="2230582" y="2163732"/>
            <a:ext cx="6432122" cy="3646234"/>
          </a:xfrm>
          <a:prstGeom prst="rect">
            <a:avLst/>
          </a:prstGeom>
        </p:spPr>
      </p:pic>
      <p:sp>
        <p:nvSpPr>
          <p:cNvPr id="3" name="矩形 2">
            <a:extLst>
              <a:ext uri="{FF2B5EF4-FFF2-40B4-BE49-F238E27FC236}">
                <a16:creationId xmlns:a16="http://schemas.microsoft.com/office/drawing/2014/main" id="{C2E2A365-E041-4718-8E3A-EB3C36087C9C}"/>
              </a:ext>
            </a:extLst>
          </p:cNvPr>
          <p:cNvSpPr/>
          <p:nvPr/>
        </p:nvSpPr>
        <p:spPr>
          <a:xfrm>
            <a:off x="2270760" y="2926080"/>
            <a:ext cx="3162300" cy="1584960"/>
          </a:xfrm>
          <a:prstGeom prst="rect">
            <a:avLst/>
          </a:prstGeom>
          <a:noFill/>
          <a:ln w="28575">
            <a:prstDash val="dash"/>
          </a:ln>
        </p:spPr>
        <p:style>
          <a:lnRef idx="2">
            <a:schemeClr val="accent4"/>
          </a:lnRef>
          <a:fillRef idx="1">
            <a:schemeClr val="lt1"/>
          </a:fillRef>
          <a:effectRef idx="0">
            <a:schemeClr val="accent4"/>
          </a:effectRef>
          <a:fontRef idx="minor">
            <a:schemeClr val="dk1"/>
          </a:fontRef>
        </p:style>
        <p:txBody>
          <a:bodyPr rtlCol="0" anchor="t"/>
          <a:lstStyle/>
          <a:p>
            <a:pPr algn="l"/>
            <a:endParaRPr lang="zh-TW" altLang="en-US" sz="1800"/>
          </a:p>
        </p:txBody>
      </p:sp>
      <p:sp>
        <p:nvSpPr>
          <p:cNvPr id="8" name="文字方塊 7">
            <a:extLst>
              <a:ext uri="{FF2B5EF4-FFF2-40B4-BE49-F238E27FC236}">
                <a16:creationId xmlns:a16="http://schemas.microsoft.com/office/drawing/2014/main" id="{5555BF6D-04FA-4EAE-B735-32F3383E439F}"/>
              </a:ext>
            </a:extLst>
          </p:cNvPr>
          <p:cNvSpPr txBox="1"/>
          <p:nvPr/>
        </p:nvSpPr>
        <p:spPr>
          <a:xfrm>
            <a:off x="5433060" y="4212074"/>
            <a:ext cx="1181100" cy="369332"/>
          </a:xfrm>
          <a:prstGeom prst="rect">
            <a:avLst/>
          </a:prstGeom>
          <a:noFill/>
        </p:spPr>
        <p:txBody>
          <a:bodyPr wrap="square">
            <a:spAutoFit/>
          </a:bodyPr>
          <a:lstStyle/>
          <a:p>
            <a:r>
              <a:rPr lang="en-US" altLang="zh-TW" sz="1800" dirty="0">
                <a:solidFill>
                  <a:srgbClr val="FF0000"/>
                </a:solidFill>
                <a:effectLst>
                  <a:outerShdw blurRad="38100" dist="38100" dir="2700000" algn="tl">
                    <a:srgbClr val="000000">
                      <a:alpha val="43137"/>
                    </a:srgbClr>
                  </a:outerShdw>
                </a:effectLst>
              </a:rPr>
              <a:t>Delete</a:t>
            </a:r>
            <a:endParaRPr lang="zh-TW" altLang="en-US" dirty="0">
              <a:solidFill>
                <a:srgbClr val="FF0000"/>
              </a:solidFill>
              <a:effectLst>
                <a:outerShdw blurRad="38100" dist="38100" dir="2700000" algn="tl">
                  <a:srgbClr val="000000">
                    <a:alpha val="43137"/>
                  </a:srgbClr>
                </a:outerShdw>
              </a:effectLst>
            </a:endParaRPr>
          </a:p>
        </p:txBody>
      </p:sp>
      <p:sp>
        <p:nvSpPr>
          <p:cNvPr id="7" name="矩形 6">
            <a:extLst>
              <a:ext uri="{FF2B5EF4-FFF2-40B4-BE49-F238E27FC236}">
                <a16:creationId xmlns:a16="http://schemas.microsoft.com/office/drawing/2014/main" id="{48714B01-581D-4708-AFCE-C33DC092D37B}"/>
              </a:ext>
            </a:extLst>
          </p:cNvPr>
          <p:cNvSpPr/>
          <p:nvPr/>
        </p:nvSpPr>
        <p:spPr>
          <a:xfrm>
            <a:off x="3371071" y="5867400"/>
            <a:ext cx="4519186" cy="369332"/>
          </a:xfrm>
          <a:prstGeom prst="rect">
            <a:avLst/>
          </a:prstGeom>
        </p:spPr>
        <p:txBody>
          <a:bodyPr wrap="none">
            <a:spAutoFit/>
          </a:bodyPr>
          <a:lstStyle/>
          <a:p>
            <a:pPr algn="ctr"/>
            <a:r>
              <a:rPr lang="en-US" altLang="zh-TW" dirty="0"/>
              <a:t>Fig.</a:t>
            </a:r>
            <a:r>
              <a:rPr lang="zh-TW" altLang="en-US" dirty="0"/>
              <a:t> </a:t>
            </a:r>
            <a:r>
              <a:rPr lang="en-US" altLang="zh-TW" dirty="0"/>
              <a:t>8 Delete and only save the image part</a:t>
            </a:r>
            <a:endParaRPr lang="zh-TW" altLang="en-US" dirty="0"/>
          </a:p>
        </p:txBody>
      </p:sp>
    </p:spTree>
    <p:extLst>
      <p:ext uri="{BB962C8B-B14F-4D97-AF65-F5344CB8AC3E}">
        <p14:creationId xmlns:p14="http://schemas.microsoft.com/office/powerpoint/2010/main" val="9797168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YNOPSYS:STMTNUMBER" val="1"/>
  <p:tag name="SYNOPSYS:CONSTMT" val="1"/>
</p:tagLst>
</file>

<file path=ppt/tags/tag10.xml><?xml version="1.0" encoding="utf-8"?>
<p:tagLst xmlns:a="http://schemas.openxmlformats.org/drawingml/2006/main" xmlns:r="http://schemas.openxmlformats.org/officeDocument/2006/relationships" xmlns:p="http://schemas.openxmlformats.org/presentationml/2006/main">
  <p:tag name="SYNOPSYS-SHAPE" val="Y"/>
</p:tagLst>
</file>

<file path=ppt/tags/tag11.xml><?xml version="1.0" encoding="utf-8"?>
<p:tagLst xmlns:a="http://schemas.openxmlformats.org/drawingml/2006/main" xmlns:r="http://schemas.openxmlformats.org/officeDocument/2006/relationships" xmlns:p="http://schemas.openxmlformats.org/presentationml/2006/main">
  <p:tag name="SYNOPSYS-SHAPE" val="Y"/>
</p:tagLst>
</file>

<file path=ppt/tags/tag12.xml><?xml version="1.0" encoding="utf-8"?>
<p:tagLst xmlns:a="http://schemas.openxmlformats.org/drawingml/2006/main" xmlns:r="http://schemas.openxmlformats.org/officeDocument/2006/relationships" xmlns:p="http://schemas.openxmlformats.org/presentationml/2006/main">
  <p:tag name="SYNOPSYS-SHAPE" val="Y"/>
</p:tagLst>
</file>

<file path=ppt/tags/tag13.xml><?xml version="1.0" encoding="utf-8"?>
<p:tagLst xmlns:a="http://schemas.openxmlformats.org/drawingml/2006/main" xmlns:r="http://schemas.openxmlformats.org/officeDocument/2006/relationships" xmlns:p="http://schemas.openxmlformats.org/presentationml/2006/main">
  <p:tag name="SYNOPSYS-SHAPE" val="Y"/>
</p:tagLst>
</file>

<file path=ppt/tags/tag14.xml><?xml version="1.0" encoding="utf-8"?>
<p:tagLst xmlns:a="http://schemas.openxmlformats.org/drawingml/2006/main" xmlns:r="http://schemas.openxmlformats.org/officeDocument/2006/relationships" xmlns:p="http://schemas.openxmlformats.org/presentationml/2006/main">
  <p:tag name="SYNOPSYS-SHAPE" val="Y"/>
</p:tagLst>
</file>

<file path=ppt/tags/tag15.xml><?xml version="1.0" encoding="utf-8"?>
<p:tagLst xmlns:a="http://schemas.openxmlformats.org/drawingml/2006/main" xmlns:r="http://schemas.openxmlformats.org/officeDocument/2006/relationships" xmlns:p="http://schemas.openxmlformats.org/presentationml/2006/main">
  <p:tag name="SYNOPSYS-SHAPE" val="Y"/>
</p:tagLst>
</file>

<file path=ppt/tags/tag16.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17.xml><?xml version="1.0" encoding="utf-8"?>
<p:tagLst xmlns:a="http://schemas.openxmlformats.org/drawingml/2006/main" xmlns:r="http://schemas.openxmlformats.org/officeDocument/2006/relationships" xmlns:p="http://schemas.openxmlformats.org/presentationml/2006/main">
  <p:tag name="SYNOPSYS-SHAPE" val="Y"/>
</p:tagLst>
</file>

<file path=ppt/tags/tag18.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19.xml><?xml version="1.0" encoding="utf-8"?>
<p:tagLst xmlns:a="http://schemas.openxmlformats.org/drawingml/2006/main" xmlns:r="http://schemas.openxmlformats.org/officeDocument/2006/relationships" xmlns:p="http://schemas.openxmlformats.org/presentationml/2006/main">
  <p:tag name="SYNOPSYS-SHAPE" val="Y"/>
</p:tagLst>
</file>

<file path=ppt/tags/tag2.xml><?xml version="1.0" encoding="utf-8"?>
<p:tagLst xmlns:a="http://schemas.openxmlformats.org/drawingml/2006/main" xmlns:r="http://schemas.openxmlformats.org/officeDocument/2006/relationships" xmlns:p="http://schemas.openxmlformats.org/presentationml/2006/main">
  <p:tag name="SYNOPSYS-SHAPE" val="Y"/>
</p:tagLst>
</file>

<file path=ppt/tags/tag20.xml><?xml version="1.0" encoding="utf-8"?>
<p:tagLst xmlns:a="http://schemas.openxmlformats.org/drawingml/2006/main" xmlns:r="http://schemas.openxmlformats.org/officeDocument/2006/relationships" xmlns:p="http://schemas.openxmlformats.org/presentationml/2006/main">
  <p:tag name="SYNOPSYS-SHAPE" val="Y"/>
</p:tagLst>
</file>

<file path=ppt/tags/tag21.xml><?xml version="1.0" encoding="utf-8"?>
<p:tagLst xmlns:a="http://schemas.openxmlformats.org/drawingml/2006/main" xmlns:r="http://schemas.openxmlformats.org/officeDocument/2006/relationships" xmlns:p="http://schemas.openxmlformats.org/presentationml/2006/main">
  <p:tag name="SYNOPSYS-SHAPE" val="Y"/>
</p:tagLst>
</file>

<file path=ppt/tags/tag22.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23.xml><?xml version="1.0" encoding="utf-8"?>
<p:tagLst xmlns:a="http://schemas.openxmlformats.org/drawingml/2006/main" xmlns:r="http://schemas.openxmlformats.org/officeDocument/2006/relationships" xmlns:p="http://schemas.openxmlformats.org/presentationml/2006/main">
  <p:tag name="SYNOPSYS-SHAPE" val="Y"/>
</p:tagLst>
</file>

<file path=ppt/tags/tag24.xml><?xml version="1.0" encoding="utf-8"?>
<p:tagLst xmlns:a="http://schemas.openxmlformats.org/drawingml/2006/main" xmlns:r="http://schemas.openxmlformats.org/officeDocument/2006/relationships" xmlns:p="http://schemas.openxmlformats.org/presentationml/2006/main">
  <p:tag name="SYNOPSYS-SHAPE" val="Y"/>
</p:tagLst>
</file>

<file path=ppt/tags/tag25.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26.xml><?xml version="1.0" encoding="utf-8"?>
<p:tagLst xmlns:a="http://schemas.openxmlformats.org/drawingml/2006/main" xmlns:r="http://schemas.openxmlformats.org/officeDocument/2006/relationships" xmlns:p="http://schemas.openxmlformats.org/presentationml/2006/main">
  <p:tag name="SYNOPSYS-SHAPE" val="Y"/>
</p:tagLst>
</file>

<file path=ppt/tags/tag27.xml><?xml version="1.0" encoding="utf-8"?>
<p:tagLst xmlns:a="http://schemas.openxmlformats.org/drawingml/2006/main" xmlns:r="http://schemas.openxmlformats.org/officeDocument/2006/relationships" xmlns:p="http://schemas.openxmlformats.org/presentationml/2006/main">
  <p:tag name="SYNOPSYS-SHAPE" val="Y"/>
</p:tagLst>
</file>

<file path=ppt/tags/tag28.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29.xml><?xml version="1.0" encoding="utf-8"?>
<p:tagLst xmlns:a="http://schemas.openxmlformats.org/drawingml/2006/main" xmlns:r="http://schemas.openxmlformats.org/officeDocument/2006/relationships" xmlns:p="http://schemas.openxmlformats.org/presentationml/2006/main">
  <p:tag name="SYNOPSYS-SHAPE" val="Y"/>
</p:tagLst>
</file>

<file path=ppt/tags/tag3.xml><?xml version="1.0" encoding="utf-8"?>
<p:tagLst xmlns:a="http://schemas.openxmlformats.org/drawingml/2006/main" xmlns:r="http://schemas.openxmlformats.org/officeDocument/2006/relationships" xmlns:p="http://schemas.openxmlformats.org/presentationml/2006/main">
  <p:tag name="SYNOPSYS-SHAPE" val="Y"/>
</p:tagLst>
</file>

<file path=ppt/tags/tag30.xml><?xml version="1.0" encoding="utf-8"?>
<p:tagLst xmlns:a="http://schemas.openxmlformats.org/drawingml/2006/main" xmlns:r="http://schemas.openxmlformats.org/officeDocument/2006/relationships" xmlns:p="http://schemas.openxmlformats.org/presentationml/2006/main">
  <p:tag name="SYNOPSYS-SHAPE" val="Y"/>
</p:tagLst>
</file>

<file path=ppt/tags/tag31.xml><?xml version="1.0" encoding="utf-8"?>
<p:tagLst xmlns:a="http://schemas.openxmlformats.org/drawingml/2006/main" xmlns:r="http://schemas.openxmlformats.org/officeDocument/2006/relationships" xmlns:p="http://schemas.openxmlformats.org/presentationml/2006/main">
  <p:tag name="SYNOPSYS-SHAPE" val="Y"/>
</p:tagLst>
</file>

<file path=ppt/tags/tag32.xml><?xml version="1.0" encoding="utf-8"?>
<p:tagLst xmlns:a="http://schemas.openxmlformats.org/drawingml/2006/main" xmlns:r="http://schemas.openxmlformats.org/officeDocument/2006/relationships" xmlns:p="http://schemas.openxmlformats.org/presentationml/2006/main">
  <p:tag name="SYNOPSYS-SHAPE" val="Y"/>
</p:tagLst>
</file>

<file path=ppt/tags/tag33.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34.xml><?xml version="1.0" encoding="utf-8"?>
<p:tagLst xmlns:a="http://schemas.openxmlformats.org/drawingml/2006/main" xmlns:r="http://schemas.openxmlformats.org/officeDocument/2006/relationships" xmlns:p="http://schemas.openxmlformats.org/presentationml/2006/main">
  <p:tag name="SYNOPSYS-SHAPE" val="Y"/>
</p:tagLst>
</file>

<file path=ppt/tags/tag35.xml><?xml version="1.0" encoding="utf-8"?>
<p:tagLst xmlns:a="http://schemas.openxmlformats.org/drawingml/2006/main" xmlns:r="http://schemas.openxmlformats.org/officeDocument/2006/relationships" xmlns:p="http://schemas.openxmlformats.org/presentationml/2006/main">
  <p:tag name="SYNOPSYS-SHAPE" val="Y"/>
</p:tagLst>
</file>

<file path=ppt/tags/tag36.xml><?xml version="1.0" encoding="utf-8"?>
<p:tagLst xmlns:a="http://schemas.openxmlformats.org/drawingml/2006/main" xmlns:r="http://schemas.openxmlformats.org/officeDocument/2006/relationships" xmlns:p="http://schemas.openxmlformats.org/presentationml/2006/main">
  <p:tag name="SYNOPSYS-SHAPE" val="Y"/>
</p:tagLst>
</file>

<file path=ppt/tags/tag37.xml><?xml version="1.0" encoding="utf-8"?>
<p:tagLst xmlns:a="http://schemas.openxmlformats.org/drawingml/2006/main" xmlns:r="http://schemas.openxmlformats.org/officeDocument/2006/relationships" xmlns:p="http://schemas.openxmlformats.org/presentationml/2006/main">
  <p:tag name="SYNOPSYS-SHAPE" val="Y"/>
</p:tagLst>
</file>

<file path=ppt/tags/tag38.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39.xml><?xml version="1.0" encoding="utf-8"?>
<p:tagLst xmlns:a="http://schemas.openxmlformats.org/drawingml/2006/main" xmlns:r="http://schemas.openxmlformats.org/officeDocument/2006/relationships" xmlns:p="http://schemas.openxmlformats.org/presentationml/2006/main">
  <p:tag name="SYNOPSYS-SHAPE" val="Y"/>
</p:tagLst>
</file>

<file path=ppt/tags/tag4.xml><?xml version="1.0" encoding="utf-8"?>
<p:tagLst xmlns:a="http://schemas.openxmlformats.org/drawingml/2006/main" xmlns:r="http://schemas.openxmlformats.org/officeDocument/2006/relationships" xmlns:p="http://schemas.openxmlformats.org/presentationml/2006/main">
  <p:tag name="SYNOPSYS-SHAPE" val="Y"/>
</p:tagLst>
</file>

<file path=ppt/tags/tag40.xml><?xml version="1.0" encoding="utf-8"?>
<p:tagLst xmlns:a="http://schemas.openxmlformats.org/drawingml/2006/main" xmlns:r="http://schemas.openxmlformats.org/officeDocument/2006/relationships" xmlns:p="http://schemas.openxmlformats.org/presentationml/2006/main">
  <p:tag name="SYNOPSYS-SHAPE" val="Y"/>
</p:tagLst>
</file>

<file path=ppt/tags/tag41.xml><?xml version="1.0" encoding="utf-8"?>
<p:tagLst xmlns:a="http://schemas.openxmlformats.org/drawingml/2006/main" xmlns:r="http://schemas.openxmlformats.org/officeDocument/2006/relationships" xmlns:p="http://schemas.openxmlformats.org/presentationml/2006/main">
  <p:tag name="SYNOPSYS-SHAPE" val="Y"/>
</p:tagLst>
</file>

<file path=ppt/tags/tag42.xml><?xml version="1.0" encoding="utf-8"?>
<p:tagLst xmlns:a="http://schemas.openxmlformats.org/drawingml/2006/main" xmlns:r="http://schemas.openxmlformats.org/officeDocument/2006/relationships" xmlns:p="http://schemas.openxmlformats.org/presentationml/2006/main">
  <p:tag name="SYNOPSYS-SHAPE" val="Y"/>
</p:tagLst>
</file>

<file path=ppt/tags/tag43.xml><?xml version="1.0" encoding="utf-8"?>
<p:tagLst xmlns:a="http://schemas.openxmlformats.org/drawingml/2006/main" xmlns:r="http://schemas.openxmlformats.org/officeDocument/2006/relationships" xmlns:p="http://schemas.openxmlformats.org/presentationml/2006/main">
  <p:tag name="SYNOPSYS-SHAPE" val="Y"/>
</p:tagLst>
</file>

<file path=ppt/tags/tag44.xml><?xml version="1.0" encoding="utf-8"?>
<p:tagLst xmlns:a="http://schemas.openxmlformats.org/drawingml/2006/main" xmlns:r="http://schemas.openxmlformats.org/officeDocument/2006/relationships" xmlns:p="http://schemas.openxmlformats.org/presentationml/2006/main">
  <p:tag name="SYNOPSYS-SHAPE" val="Y"/>
</p:tagLst>
</file>

<file path=ppt/tags/tag45.xml><?xml version="1.0" encoding="utf-8"?>
<p:tagLst xmlns:a="http://schemas.openxmlformats.org/drawingml/2006/main" xmlns:r="http://schemas.openxmlformats.org/officeDocument/2006/relationships" xmlns:p="http://schemas.openxmlformats.org/presentationml/2006/main">
  <p:tag name="SYNOPSYS-SHAPE" val="Y"/>
</p:tagLst>
</file>

<file path=ppt/tags/tag46.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47.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48.xml><?xml version="1.0" encoding="utf-8"?>
<p:tagLst xmlns:a="http://schemas.openxmlformats.org/drawingml/2006/main" xmlns:r="http://schemas.openxmlformats.org/officeDocument/2006/relationships" xmlns:p="http://schemas.openxmlformats.org/presentationml/2006/main">
  <p:tag name="SYNOPSYS-SHAPE" val="Y"/>
</p:tagLst>
</file>

<file path=ppt/tags/tag49.xml><?xml version="1.0" encoding="utf-8"?>
<p:tagLst xmlns:a="http://schemas.openxmlformats.org/drawingml/2006/main" xmlns:r="http://schemas.openxmlformats.org/officeDocument/2006/relationships" xmlns:p="http://schemas.openxmlformats.org/presentationml/2006/main">
  <p:tag name="SYNOPSYS-SHAPE" val="Y"/>
</p:tagLst>
</file>

<file path=ppt/tags/tag5.xml><?xml version="1.0" encoding="utf-8"?>
<p:tagLst xmlns:a="http://schemas.openxmlformats.org/drawingml/2006/main" xmlns:r="http://schemas.openxmlformats.org/officeDocument/2006/relationships" xmlns:p="http://schemas.openxmlformats.org/presentationml/2006/main">
  <p:tag name="SYNOPSYS-SHAPE" val="Y"/>
</p:tagLst>
</file>

<file path=ppt/tags/tag50.xml><?xml version="1.0" encoding="utf-8"?>
<p:tagLst xmlns:a="http://schemas.openxmlformats.org/drawingml/2006/main" xmlns:r="http://schemas.openxmlformats.org/officeDocument/2006/relationships" xmlns:p="http://schemas.openxmlformats.org/presentationml/2006/main">
  <p:tag name="SYNOPSYS-SHAPE" val="Y"/>
</p:tagLst>
</file>

<file path=ppt/tags/tag51.xml><?xml version="1.0" encoding="utf-8"?>
<p:tagLst xmlns:a="http://schemas.openxmlformats.org/drawingml/2006/main" xmlns:r="http://schemas.openxmlformats.org/officeDocument/2006/relationships" xmlns:p="http://schemas.openxmlformats.org/presentationml/2006/main">
  <p:tag name="SYNOPSYS-SHAPE" val="Y"/>
</p:tagLst>
</file>

<file path=ppt/tags/tag52.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53.xml><?xml version="1.0" encoding="utf-8"?>
<p:tagLst xmlns:a="http://schemas.openxmlformats.org/drawingml/2006/main" xmlns:r="http://schemas.openxmlformats.org/officeDocument/2006/relationships" xmlns:p="http://schemas.openxmlformats.org/presentationml/2006/main">
  <p:tag name="SYNOPSYS-SHAPE" val="Y"/>
</p:tagLst>
</file>

<file path=ppt/tags/tag54.xml><?xml version="1.0" encoding="utf-8"?>
<p:tagLst xmlns:a="http://schemas.openxmlformats.org/drawingml/2006/main" xmlns:r="http://schemas.openxmlformats.org/officeDocument/2006/relationships" xmlns:p="http://schemas.openxmlformats.org/presentationml/2006/main">
  <p:tag name="SYNOPSYS-SHAPE" val="Y"/>
</p:tagLst>
</file>

<file path=ppt/tags/tag55.xml><?xml version="1.0" encoding="utf-8"?>
<p:tagLst xmlns:a="http://schemas.openxmlformats.org/drawingml/2006/main" xmlns:r="http://schemas.openxmlformats.org/officeDocument/2006/relationships" xmlns:p="http://schemas.openxmlformats.org/presentationml/2006/main">
  <p:tag name="SYNOPSYS-SHAPE" val="Y"/>
</p:tagLst>
</file>

<file path=ppt/tags/tag56.xml><?xml version="1.0" encoding="utf-8"?>
<p:tagLst xmlns:a="http://schemas.openxmlformats.org/drawingml/2006/main" xmlns:r="http://schemas.openxmlformats.org/officeDocument/2006/relationships" xmlns:p="http://schemas.openxmlformats.org/presentationml/2006/main">
  <p:tag name="SYNOPSYS-SHAPE" val="Y"/>
</p:tagLst>
</file>

<file path=ppt/tags/tag57.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58.xml><?xml version="1.0" encoding="utf-8"?>
<p:tagLst xmlns:a="http://schemas.openxmlformats.org/drawingml/2006/main" xmlns:r="http://schemas.openxmlformats.org/officeDocument/2006/relationships" xmlns:p="http://schemas.openxmlformats.org/presentationml/2006/main">
  <p:tag name="SYNOPSYS-SHAPE" val="Y"/>
</p:tagLst>
</file>

<file path=ppt/tags/tag59.xml><?xml version="1.0" encoding="utf-8"?>
<p:tagLst xmlns:a="http://schemas.openxmlformats.org/drawingml/2006/main" xmlns:r="http://schemas.openxmlformats.org/officeDocument/2006/relationships" xmlns:p="http://schemas.openxmlformats.org/presentationml/2006/main">
  <p:tag name="SYNOPSYS-SHAPE" val="Y"/>
</p:tagLst>
</file>

<file path=ppt/tags/tag6.xml><?xml version="1.0" encoding="utf-8"?>
<p:tagLst xmlns:a="http://schemas.openxmlformats.org/drawingml/2006/main" xmlns:r="http://schemas.openxmlformats.org/officeDocument/2006/relationships" xmlns:p="http://schemas.openxmlformats.org/presentationml/2006/main">
  <p:tag name="SYNOPSYS-TEMPLATE-001" val="9/10/2018 5:47:52 PM"/>
  <p:tag name="SYNOPSYS-SHAPE" val="Y"/>
</p:tagLst>
</file>

<file path=ppt/tags/tag60.xml><?xml version="1.0" encoding="utf-8"?>
<p:tagLst xmlns:a="http://schemas.openxmlformats.org/drawingml/2006/main" xmlns:r="http://schemas.openxmlformats.org/officeDocument/2006/relationships" xmlns:p="http://schemas.openxmlformats.org/presentationml/2006/main">
  <p:tag name="SYNOPSYS-SHAPE" val="Y"/>
</p:tagLst>
</file>

<file path=ppt/tags/tag61.xml><?xml version="1.0" encoding="utf-8"?>
<p:tagLst xmlns:a="http://schemas.openxmlformats.org/drawingml/2006/main" xmlns:r="http://schemas.openxmlformats.org/officeDocument/2006/relationships" xmlns:p="http://schemas.openxmlformats.org/presentationml/2006/main">
  <p:tag name="SYNOPSYS-SHAPE" val="Y"/>
</p:tagLst>
</file>

<file path=ppt/tags/tag62.xml><?xml version="1.0" encoding="utf-8"?>
<p:tagLst xmlns:a="http://schemas.openxmlformats.org/drawingml/2006/main" xmlns:r="http://schemas.openxmlformats.org/officeDocument/2006/relationships" xmlns:p="http://schemas.openxmlformats.org/presentationml/2006/main">
  <p:tag name="SYNOPSYS-SHAPE" val="Y"/>
</p:tagLst>
</file>

<file path=ppt/tags/tag63.xml><?xml version="1.0" encoding="utf-8"?>
<p:tagLst xmlns:a="http://schemas.openxmlformats.org/drawingml/2006/main" xmlns:r="http://schemas.openxmlformats.org/officeDocument/2006/relationships" xmlns:p="http://schemas.openxmlformats.org/presentationml/2006/main">
  <p:tag name="SYNOPSYS-SHAPE" val="Y"/>
</p:tagLst>
</file>

<file path=ppt/tags/tag64.xml><?xml version="1.0" encoding="utf-8"?>
<p:tagLst xmlns:a="http://schemas.openxmlformats.org/drawingml/2006/main" xmlns:r="http://schemas.openxmlformats.org/officeDocument/2006/relationships" xmlns:p="http://schemas.openxmlformats.org/presentationml/2006/main">
  <p:tag name="SYNOPSYS-SHAPE" val="Y"/>
</p:tagLst>
</file>

<file path=ppt/tags/tag65.xml><?xml version="1.0" encoding="utf-8"?>
<p:tagLst xmlns:a="http://schemas.openxmlformats.org/drawingml/2006/main" xmlns:r="http://schemas.openxmlformats.org/officeDocument/2006/relationships" xmlns:p="http://schemas.openxmlformats.org/presentationml/2006/main">
  <p:tag name="SYNOPSYS-SHAPE" val="Y"/>
</p:tagLst>
</file>

<file path=ppt/tags/tag66.xml><?xml version="1.0" encoding="utf-8"?>
<p:tagLst xmlns:a="http://schemas.openxmlformats.org/drawingml/2006/main" xmlns:r="http://schemas.openxmlformats.org/officeDocument/2006/relationships" xmlns:p="http://schemas.openxmlformats.org/presentationml/2006/main">
  <p:tag name="SYNOPSYS-SHAPE" val="Y"/>
</p:tagLst>
</file>

<file path=ppt/tags/tag67.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68.xml><?xml version="1.0" encoding="utf-8"?>
<p:tagLst xmlns:a="http://schemas.openxmlformats.org/drawingml/2006/main" xmlns:r="http://schemas.openxmlformats.org/officeDocument/2006/relationships" xmlns:p="http://schemas.openxmlformats.org/presentationml/2006/main">
  <p:tag name="SYNOPSYS-SHAPE" val="Y"/>
</p:tagLst>
</file>

<file path=ppt/tags/tag69.xml><?xml version="1.0" encoding="utf-8"?>
<p:tagLst xmlns:a="http://schemas.openxmlformats.org/drawingml/2006/main" xmlns:r="http://schemas.openxmlformats.org/officeDocument/2006/relationships" xmlns:p="http://schemas.openxmlformats.org/presentationml/2006/main">
  <p:tag name="SYNOPSYS-SHAPE" val="Y"/>
</p:tagLst>
</file>

<file path=ppt/tags/tag7.xml><?xml version="1.0" encoding="utf-8"?>
<p:tagLst xmlns:a="http://schemas.openxmlformats.org/drawingml/2006/main" xmlns:r="http://schemas.openxmlformats.org/officeDocument/2006/relationships" xmlns:p="http://schemas.openxmlformats.org/presentationml/2006/main">
  <p:tag name="SYNOPSYS-SHAPE" val="Y"/>
</p:tagLst>
</file>

<file path=ppt/tags/tag70.xml><?xml version="1.0" encoding="utf-8"?>
<p:tagLst xmlns:a="http://schemas.openxmlformats.org/drawingml/2006/main" xmlns:r="http://schemas.openxmlformats.org/officeDocument/2006/relationships" xmlns:p="http://schemas.openxmlformats.org/presentationml/2006/main">
  <p:tag name="MM_SLIDE_TYPE" val="6"/>
  <p:tag name="SYNOPSYS-SHAPE" val="Y"/>
</p:tagLst>
</file>

<file path=ppt/tags/tag71.xml><?xml version="1.0" encoding="utf-8"?>
<p:tagLst xmlns:a="http://schemas.openxmlformats.org/drawingml/2006/main" xmlns:r="http://schemas.openxmlformats.org/officeDocument/2006/relationships" xmlns:p="http://schemas.openxmlformats.org/presentationml/2006/main">
  <p:tag name="SYNOPSYS-SHAPE" val="Y"/>
</p:tagLst>
</file>

<file path=ppt/tags/tag72.xml><?xml version="1.0" encoding="utf-8"?>
<p:tagLst xmlns:a="http://schemas.openxmlformats.org/drawingml/2006/main" xmlns:r="http://schemas.openxmlformats.org/officeDocument/2006/relationships" xmlns:p="http://schemas.openxmlformats.org/presentationml/2006/main">
  <p:tag name="SYNOPSYS-SHAPE" val="Y"/>
</p:tagLst>
</file>

<file path=ppt/tags/tag73.xml><?xml version="1.0" encoding="utf-8"?>
<p:tagLst xmlns:a="http://schemas.openxmlformats.org/drawingml/2006/main" xmlns:r="http://schemas.openxmlformats.org/officeDocument/2006/relationships" xmlns:p="http://schemas.openxmlformats.org/presentationml/2006/main">
  <p:tag name="SYNOPSYS-SHAPE" val="Y"/>
</p:tagLst>
</file>

<file path=ppt/tags/tag74.xml><?xml version="1.0" encoding="utf-8"?>
<p:tagLst xmlns:a="http://schemas.openxmlformats.org/drawingml/2006/main" xmlns:r="http://schemas.openxmlformats.org/officeDocument/2006/relationships" xmlns:p="http://schemas.openxmlformats.org/presentationml/2006/main">
  <p:tag name="SYNOPSYS-SHAPE" val="Y"/>
</p:tagLst>
</file>

<file path=ppt/tags/tag75.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76.xml><?xml version="1.0" encoding="utf-8"?>
<p:tagLst xmlns:a="http://schemas.openxmlformats.org/drawingml/2006/main" xmlns:r="http://schemas.openxmlformats.org/officeDocument/2006/relationships" xmlns:p="http://schemas.openxmlformats.org/presentationml/2006/main">
  <p:tag name="SYNOPSYS:CONSTMT" val="1"/>
</p:tagLst>
</file>

<file path=ppt/tags/tag8.xml><?xml version="1.0" encoding="utf-8"?>
<p:tagLst xmlns:a="http://schemas.openxmlformats.org/drawingml/2006/main" xmlns:r="http://schemas.openxmlformats.org/officeDocument/2006/relationships" xmlns:p="http://schemas.openxmlformats.org/presentationml/2006/main">
  <p:tag name="SYNOPSYS-SHAPE" val="Y"/>
</p:tagLst>
</file>

<file path=ppt/tags/tag9.xml><?xml version="1.0" encoding="utf-8"?>
<p:tagLst xmlns:a="http://schemas.openxmlformats.org/drawingml/2006/main" xmlns:r="http://schemas.openxmlformats.org/officeDocument/2006/relationships" xmlns:p="http://schemas.openxmlformats.org/presentationml/2006/main">
  <p:tag name="SYNOPSYS-SHAPE" val="Y"/>
</p:tagLst>
</file>

<file path=ppt/theme/theme1.xml><?xml version="1.0" encoding="utf-8"?>
<a:theme xmlns:a="http://schemas.openxmlformats.org/drawingml/2006/main" name="Synopsys_2019">
  <a:themeElements>
    <a:clrScheme name="Synopsys">
      <a:dk1>
        <a:sysClr val="windowText" lastClr="000000"/>
      </a:dk1>
      <a:lt1>
        <a:sysClr val="window" lastClr="FFFFFF"/>
      </a:lt1>
      <a:dk2>
        <a:srgbClr val="000000"/>
      </a:dk2>
      <a:lt2>
        <a:srgbClr val="FFFFFF"/>
      </a:lt2>
      <a:accent1>
        <a:srgbClr val="4F2683"/>
      </a:accent1>
      <a:accent2>
        <a:srgbClr val="F69008"/>
      </a:accent2>
      <a:accent3>
        <a:srgbClr val="46AA42"/>
      </a:accent3>
      <a:accent4>
        <a:srgbClr val="F50505"/>
      </a:accent4>
      <a:accent5>
        <a:srgbClr val="B4B2B0"/>
      </a:accent5>
      <a:accent6>
        <a:srgbClr val="00638A"/>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t"/>
      <a:lstStyle>
        <a:defPPr algn="l">
          <a:defRPr sz="180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a:defPPr>
      </a:lstStyle>
    </a:txDef>
  </a:objectDefaults>
  <a:extraClrSchemeLst/>
  <a:custClrLst>
    <a:custClr name="Light Purple">
      <a:srgbClr val="8446AD"/>
    </a:custClr>
    <a:custClr name="Midnight Blue">
      <a:srgbClr val="244289"/>
    </a:custClr>
    <a:custClr name="Teal">
      <a:srgbClr val="00AAB8"/>
    </a:custClr>
    <a:custClr name="Yellow">
      <a:srgbClr val="FFB718"/>
    </a:custClr>
    <a:custClr name="Aquamarine">
      <a:srgbClr val="00E6BA"/>
    </a:custClr>
    <a:custClr name="Red">
      <a:srgbClr val="F50505"/>
    </a:custClr>
    <a:custClr name="Light Red">
      <a:srgbClr val="F9A08B"/>
    </a:custClr>
    <a:custClr name="Yellow">
      <a:srgbClr val="FAF020"/>
    </a:custClr>
    <a:custClr name="Light Green">
      <a:srgbClr val="BFE973"/>
    </a:custClr>
    <a:custClr name="Green">
      <a:srgbClr val="47C73D"/>
    </a:custClr>
  </a:custClrLst>
  <a:extLst>
    <a:ext uri="{05A4C25C-085E-4340-85A3-A5531E510DB2}">
      <thm15:themeFamily xmlns:thm15="http://schemas.microsoft.com/office/thememl/2012/main" name="Synopsys_PPT_Template_White_2021.pptx" id="{8CFEE655-03E0-47D6-8C05-41817B7A2332}" vid="{CD8CF77D-6547-4690-BF98-7B1821D8DB26}"/>
    </a:ext>
  </a:extLst>
</a:theme>
</file>

<file path=ppt/theme/theme2.xml><?xml version="1.0" encoding="utf-8"?>
<a:theme xmlns:a="http://schemas.openxmlformats.org/drawingml/2006/main" name="Office Theme">
  <a:themeElements>
    <a:clrScheme name="Synopsys">
      <a:dk1>
        <a:sysClr val="windowText" lastClr="000000"/>
      </a:dk1>
      <a:lt1>
        <a:sysClr val="window" lastClr="FFFFFF"/>
      </a:lt1>
      <a:dk2>
        <a:srgbClr val="000000"/>
      </a:dk2>
      <a:lt2>
        <a:srgbClr val="FFFFFF"/>
      </a:lt2>
      <a:accent1>
        <a:srgbClr val="4F2683"/>
      </a:accent1>
      <a:accent2>
        <a:srgbClr val="F69008"/>
      </a:accent2>
      <a:accent3>
        <a:srgbClr val="46AA42"/>
      </a:accent3>
      <a:accent4>
        <a:srgbClr val="F50505"/>
      </a:accent4>
      <a:accent5>
        <a:srgbClr val="B4B2B0"/>
      </a:accent5>
      <a:accent6>
        <a:srgbClr val="00638A"/>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t"/>
      <a:lstStyle>
        <a:defPPr algn="l">
          <a:defRPr sz="180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a:defPPr>
      </a:lstStyle>
    </a:txDef>
  </a:objectDefaults>
  <a:extraClrSchemeLst/>
  <a:custClrLst>
    <a:custClr name="Light Purple">
      <a:srgbClr val="8446AD"/>
    </a:custClr>
    <a:custClr name="Midnight Blue">
      <a:srgbClr val="244289"/>
    </a:custClr>
    <a:custClr name="Teal">
      <a:srgbClr val="00AAB8"/>
    </a:custClr>
    <a:custClr name="Yellow">
      <a:srgbClr val="FFB718"/>
    </a:custClr>
    <a:custClr name="Aquamarine">
      <a:srgbClr val="00E6BA"/>
    </a:custClr>
    <a:custClr name="Red">
      <a:srgbClr val="F50505"/>
    </a:custClr>
    <a:custClr name="Light Red">
      <a:srgbClr val="F9A08B"/>
    </a:custClr>
    <a:custClr name="Yellow">
      <a:srgbClr val="FAF020"/>
    </a:custClr>
    <a:custClr name="Light Green">
      <a:srgbClr val="BFE973"/>
    </a:custClr>
    <a:custClr name="Green">
      <a:srgbClr val="47C73D"/>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ynopsys">
      <a:dk1>
        <a:sysClr val="windowText" lastClr="000000"/>
      </a:dk1>
      <a:lt1>
        <a:sysClr val="window" lastClr="FFFFFF"/>
      </a:lt1>
      <a:dk2>
        <a:srgbClr val="000000"/>
      </a:dk2>
      <a:lt2>
        <a:srgbClr val="FFFFFF"/>
      </a:lt2>
      <a:accent1>
        <a:srgbClr val="4F2683"/>
      </a:accent1>
      <a:accent2>
        <a:srgbClr val="F69008"/>
      </a:accent2>
      <a:accent3>
        <a:srgbClr val="46AA42"/>
      </a:accent3>
      <a:accent4>
        <a:srgbClr val="F50505"/>
      </a:accent4>
      <a:accent5>
        <a:srgbClr val="B4B2B0"/>
      </a:accent5>
      <a:accent6>
        <a:srgbClr val="00638A"/>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t"/>
      <a:lstStyle>
        <a:defPPr algn="l">
          <a:defRPr sz="180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a:defPPr>
      </a:lstStyle>
    </a:txDef>
  </a:objectDefaults>
  <a:extraClrSchemeLst/>
  <a:custClrLst>
    <a:custClr name="Light Purple">
      <a:srgbClr val="8446AD"/>
    </a:custClr>
    <a:custClr name="Midnight Blue">
      <a:srgbClr val="244289"/>
    </a:custClr>
    <a:custClr name="Teal">
      <a:srgbClr val="00AAB8"/>
    </a:custClr>
    <a:custClr name="Yellow">
      <a:srgbClr val="FFB718"/>
    </a:custClr>
    <a:custClr name="Aquamarine">
      <a:srgbClr val="00E6BA"/>
    </a:custClr>
    <a:custClr name="Red">
      <a:srgbClr val="F50505"/>
    </a:custClr>
    <a:custClr name="Light Red">
      <a:srgbClr val="F9A08B"/>
    </a:custClr>
    <a:custClr name="Yellow">
      <a:srgbClr val="FAF020"/>
    </a:custClr>
    <a:custClr name="Light Green">
      <a:srgbClr val="BFE973"/>
    </a:custClr>
    <a:custClr name="Green">
      <a:srgbClr val="47C73D"/>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ist_x0020_Order xmlns="49a709bb-1a2c-441e-b04a-3a30362613c0">15</List_x0020_Order>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D95154EF9643247A4B9B5F4B6442AD5" ma:contentTypeVersion="1" ma:contentTypeDescription="Create a new document." ma:contentTypeScope="" ma:versionID="510a0e1104d4d37ef20dfd997d9992db">
  <xsd:schema xmlns:xsd="http://www.w3.org/2001/XMLSchema" xmlns:xs="http://www.w3.org/2001/XMLSchema" xmlns:p="http://schemas.microsoft.com/office/2006/metadata/properties" xmlns:ns2="49a709bb-1a2c-441e-b04a-3a30362613c0" targetNamespace="http://schemas.microsoft.com/office/2006/metadata/properties" ma:root="true" ma:fieldsID="1886cc2548bc6f3c292d77d067cc6637" ns2:_="">
    <xsd:import namespace="49a709bb-1a2c-441e-b04a-3a30362613c0"/>
    <xsd:element name="properties">
      <xsd:complexType>
        <xsd:sequence>
          <xsd:element name="documentManagement">
            <xsd:complexType>
              <xsd:all>
                <xsd:element ref="ns2:List_x0020_Order"/>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a709bb-1a2c-441e-b04a-3a30362613c0" elementFormDefault="qualified">
    <xsd:import namespace="http://schemas.microsoft.com/office/2006/documentManagement/types"/>
    <xsd:import namespace="http://schemas.microsoft.com/office/infopath/2007/PartnerControls"/>
    <xsd:element name="List_x0020_Order" ma:index="8" ma:displayName="List Order" ma:indexed="true" ma:internalName="List_x0020_Order" ma:percentage="FALSE">
      <xsd:simpleType>
        <xsd:restriction base="dms:Number"/>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625E540-4F59-484A-9C26-1886F3CE10F1}">
  <ds:schemaRefs>
    <ds:schemaRef ds:uri="http://schemas.microsoft.com/office/2006/metadata/properties"/>
    <ds:schemaRef ds:uri="http://purl.org/dc/elements/1.1/"/>
    <ds:schemaRef ds:uri="http://purl.org/dc/terms/"/>
    <ds:schemaRef ds:uri="http://schemas.microsoft.com/office/2006/documentManagement/types"/>
    <ds:schemaRef ds:uri="49a709bb-1a2c-441e-b04a-3a30362613c0"/>
    <ds:schemaRef ds:uri="http://www.w3.org/XML/1998/namespace"/>
    <ds:schemaRef ds:uri="http://schemas.microsoft.com/office/infopath/2007/PartnerControls"/>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7DAFEF24-1446-44D7-B529-704DA786D762}">
  <ds:schemaRefs>
    <ds:schemaRef ds:uri="http://schemas.microsoft.com/sharepoint/v3/contenttype/forms"/>
  </ds:schemaRefs>
</ds:datastoreItem>
</file>

<file path=customXml/itemProps3.xml><?xml version="1.0" encoding="utf-8"?>
<ds:datastoreItem xmlns:ds="http://schemas.openxmlformats.org/officeDocument/2006/customXml" ds:itemID="{94115FF5-E700-4CEB-8ACB-70E55BD5D7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9a709bb-1a2c-441e-b04a-3a30362613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blank</Template>
  <TotalTime>2210</TotalTime>
  <Words>1870</Words>
  <Application>Microsoft Office PowerPoint</Application>
  <PresentationFormat>寬螢幕</PresentationFormat>
  <Paragraphs>226</Paragraphs>
  <Slides>27</Slides>
  <Notes>0</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27</vt:i4>
      </vt:variant>
    </vt:vector>
  </HeadingPairs>
  <TitlesOfParts>
    <vt:vector size="32" baseType="lpstr">
      <vt:lpstr>PingFang SC Heavy</vt:lpstr>
      <vt:lpstr>微軟正黑體</vt:lpstr>
      <vt:lpstr>Arial</vt:lpstr>
      <vt:lpstr>Wingdings</vt:lpstr>
      <vt:lpstr>Synopsys_2019</vt:lpstr>
      <vt:lpstr>Hard Hats Detection in Unmanned Factory 無人廠房安全帽檢查</vt:lpstr>
      <vt:lpstr>I. Introduction I-1. Abstract</vt:lpstr>
      <vt:lpstr>I. Introduction I-2. Situational Simulation</vt:lpstr>
      <vt:lpstr>I. Introduction I-3. ARC EM9D AIoT DK</vt:lpstr>
      <vt:lpstr>I. Introduction I-4. Flow Chart –user flow </vt:lpstr>
      <vt:lpstr>II. Implement II-1. Get Training Dataset</vt:lpstr>
      <vt:lpstr>II. Implement II-1. Get Training Dataset</vt:lpstr>
      <vt:lpstr>II. Implement II-1. Get Training Dataset</vt:lpstr>
      <vt:lpstr>II. Implement II-1. Get Training Dataset</vt:lpstr>
      <vt:lpstr>II. Implement II-1. Get Training Dataset</vt:lpstr>
      <vt:lpstr>II. Implement II-2. Data Augmentation</vt:lpstr>
      <vt:lpstr>II. Implement II-2. Data Augmentation</vt:lpstr>
      <vt:lpstr>II. Implement II-2. Model Building</vt:lpstr>
      <vt:lpstr>II. Implement II-2. Model Building</vt:lpstr>
      <vt:lpstr>II. Implement II-2. Model Training</vt:lpstr>
      <vt:lpstr>II. Implement II-2. Model Check</vt:lpstr>
      <vt:lpstr>II. Implement II-2. TFLiteConvert</vt:lpstr>
      <vt:lpstr>II. Implement II-2. TFLiteConvert</vt:lpstr>
      <vt:lpstr>II. Implement II-2. Create .img </vt:lpstr>
      <vt:lpstr>III. Implement III-2. Create .img </vt:lpstr>
      <vt:lpstr>II. Implement II-3. Upload CPU</vt:lpstr>
      <vt:lpstr>II. Implement II-3. Upload CPU</vt:lpstr>
      <vt:lpstr>II. Implement II-4. Runtime</vt:lpstr>
      <vt:lpstr>II. Implement II-4. Runtime</vt:lpstr>
      <vt:lpstr>II. Implement II-4. Runtime</vt:lpstr>
      <vt:lpstr>III. Suggeestions</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Anna Hsu</dc:creator>
  <cp:lastModifiedBy>Neko</cp:lastModifiedBy>
  <cp:revision>156</cp:revision>
  <dcterms:created xsi:type="dcterms:W3CDTF">2021-03-29T08:44:49Z</dcterms:created>
  <dcterms:modified xsi:type="dcterms:W3CDTF">2022-01-06T07:27:30Z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0x010100BD95154EF9643247A4B9B5F4B6442AD5</vt:lpwstr>
  </property>
</Properties>
</file>